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933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195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833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34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364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7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24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75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29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48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528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7D50-EDD3-4BC9-93FE-9DA06D1A17FB}" type="datetimeFigureOut">
              <a:rPr lang="es-AR" smtClean="0"/>
              <a:t>7/9/2022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BE52-A55A-4079-A5B8-3B8704A9C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69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00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58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2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6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5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49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1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3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4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7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97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5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2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0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249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7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53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00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6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26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34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0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8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14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56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09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5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626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1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46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4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47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81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54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9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0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1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35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Rosario Dezeo</dc:creator>
  <cp:lastModifiedBy>Cuenta Microsoft</cp:lastModifiedBy>
  <cp:revision>2</cp:revision>
  <dcterms:created xsi:type="dcterms:W3CDTF">2022-09-05T19:37:54Z</dcterms:created>
  <dcterms:modified xsi:type="dcterms:W3CDTF">2022-09-07T12:50:31Z</dcterms:modified>
</cp:coreProperties>
</file>