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Masters/slideMaster4.xml" ContentType="application/vnd.openxmlformats-officedocument.presentationml.slideMaster+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 id="2147483721" r:id="rId2"/>
    <p:sldMasterId id="2147483733" r:id="rId3"/>
    <p:sldMasterId id="2147483742" r:id="rId4"/>
  </p:sldMasterIdLst>
  <p:notesMasterIdLst>
    <p:notesMasterId r:id="rId11"/>
  </p:notesMasterIdLst>
  <p:handoutMasterIdLst>
    <p:handoutMasterId r:id="rId12"/>
  </p:handoutMasterIdLst>
  <p:sldIdLst>
    <p:sldId id="555" r:id="rId5"/>
    <p:sldId id="667" r:id="rId6"/>
    <p:sldId id="719" r:id="rId7"/>
    <p:sldId id="744" r:id="rId8"/>
    <p:sldId id="718" r:id="rId9"/>
    <p:sldId id="580" r:id="rId10"/>
  </p:sldIdLst>
  <p:sldSz cx="10693400" cy="7561263"/>
  <p:notesSz cx="6797675" cy="9928225"/>
  <p:defaultTextStyle>
    <a:defPPr>
      <a:defRPr lang="es-AR"/>
    </a:defPPr>
    <a:lvl1pPr marL="0" algn="l" defTabSz="1042320" rtl="0" eaLnBrk="1" latinLnBrk="0" hangingPunct="1">
      <a:defRPr sz="2100" kern="1200">
        <a:solidFill>
          <a:schemeClr val="tx1"/>
        </a:solidFill>
        <a:latin typeface="+mn-lt"/>
        <a:ea typeface="+mn-ea"/>
        <a:cs typeface="+mn-cs"/>
      </a:defRPr>
    </a:lvl1pPr>
    <a:lvl2pPr marL="521160" algn="l" defTabSz="1042320" rtl="0" eaLnBrk="1" latinLnBrk="0" hangingPunct="1">
      <a:defRPr sz="2100" kern="1200">
        <a:solidFill>
          <a:schemeClr val="tx1"/>
        </a:solidFill>
        <a:latin typeface="+mn-lt"/>
        <a:ea typeface="+mn-ea"/>
        <a:cs typeface="+mn-cs"/>
      </a:defRPr>
    </a:lvl2pPr>
    <a:lvl3pPr marL="1042320" algn="l" defTabSz="1042320" rtl="0" eaLnBrk="1" latinLnBrk="0" hangingPunct="1">
      <a:defRPr sz="2100" kern="1200">
        <a:solidFill>
          <a:schemeClr val="tx1"/>
        </a:solidFill>
        <a:latin typeface="+mn-lt"/>
        <a:ea typeface="+mn-ea"/>
        <a:cs typeface="+mn-cs"/>
      </a:defRPr>
    </a:lvl3pPr>
    <a:lvl4pPr marL="1563480" algn="l" defTabSz="1042320" rtl="0" eaLnBrk="1" latinLnBrk="0" hangingPunct="1">
      <a:defRPr sz="2100" kern="1200">
        <a:solidFill>
          <a:schemeClr val="tx1"/>
        </a:solidFill>
        <a:latin typeface="+mn-lt"/>
        <a:ea typeface="+mn-ea"/>
        <a:cs typeface="+mn-cs"/>
      </a:defRPr>
    </a:lvl4pPr>
    <a:lvl5pPr marL="2084641" algn="l" defTabSz="1042320" rtl="0" eaLnBrk="1" latinLnBrk="0" hangingPunct="1">
      <a:defRPr sz="2100" kern="1200">
        <a:solidFill>
          <a:schemeClr val="tx1"/>
        </a:solidFill>
        <a:latin typeface="+mn-lt"/>
        <a:ea typeface="+mn-ea"/>
        <a:cs typeface="+mn-cs"/>
      </a:defRPr>
    </a:lvl5pPr>
    <a:lvl6pPr marL="2605799" algn="l" defTabSz="1042320" rtl="0" eaLnBrk="1" latinLnBrk="0" hangingPunct="1">
      <a:defRPr sz="2100" kern="1200">
        <a:solidFill>
          <a:schemeClr val="tx1"/>
        </a:solidFill>
        <a:latin typeface="+mn-lt"/>
        <a:ea typeface="+mn-ea"/>
        <a:cs typeface="+mn-cs"/>
      </a:defRPr>
    </a:lvl6pPr>
    <a:lvl7pPr marL="3126960" algn="l" defTabSz="1042320" rtl="0" eaLnBrk="1" latinLnBrk="0" hangingPunct="1">
      <a:defRPr sz="2100" kern="1200">
        <a:solidFill>
          <a:schemeClr val="tx1"/>
        </a:solidFill>
        <a:latin typeface="+mn-lt"/>
        <a:ea typeface="+mn-ea"/>
        <a:cs typeface="+mn-cs"/>
      </a:defRPr>
    </a:lvl7pPr>
    <a:lvl8pPr marL="3648121" algn="l" defTabSz="1042320" rtl="0" eaLnBrk="1" latinLnBrk="0" hangingPunct="1">
      <a:defRPr sz="2100" kern="1200">
        <a:solidFill>
          <a:schemeClr val="tx1"/>
        </a:solidFill>
        <a:latin typeface="+mn-lt"/>
        <a:ea typeface="+mn-ea"/>
        <a:cs typeface="+mn-cs"/>
      </a:defRPr>
    </a:lvl8pPr>
    <a:lvl9pPr marL="4169279" algn="l" defTabSz="1042320"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382">
          <p15:clr>
            <a:srgbClr val="A4A3A4"/>
          </p15:clr>
        </p15:guide>
        <p15:guide id="2" pos="3368">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9694B"/>
    <a:srgbClr val="006600"/>
    <a:srgbClr val="339966"/>
    <a:srgbClr val="008080"/>
    <a:srgbClr val="008000"/>
    <a:srgbClr val="00CC99"/>
    <a:srgbClr val="A18B07"/>
    <a:srgbClr val="A8A400"/>
    <a:srgbClr val="CCCC00"/>
    <a:srgbClr val="D068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0039" autoAdjust="0"/>
    <p:restoredTop sz="96649" autoAdjust="0"/>
  </p:normalViewPr>
  <p:slideViewPr>
    <p:cSldViewPr>
      <p:cViewPr>
        <p:scale>
          <a:sx n="66" d="100"/>
          <a:sy n="66" d="100"/>
        </p:scale>
        <p:origin x="-906" y="0"/>
      </p:cViewPr>
      <p:guideLst>
        <p:guide orient="horz" pos="2382"/>
        <p:guide pos="3368"/>
      </p:guideLst>
    </p:cSldViewPr>
  </p:slideViewPr>
  <p:notesTextViewPr>
    <p:cViewPr>
      <p:scale>
        <a:sx n="100" d="100"/>
        <a:sy n="100" d="100"/>
      </p:scale>
      <p:origin x="0" y="0"/>
    </p:cViewPr>
  </p:notesTextViewPr>
  <p:sorterViewPr>
    <p:cViewPr>
      <p:scale>
        <a:sx n="50" d="100"/>
        <a:sy n="50" d="100"/>
      </p:scale>
      <p:origin x="0" y="0"/>
    </p:cViewPr>
  </p:sorterViewPr>
  <p:notesViewPr>
    <p:cSldViewPr>
      <p:cViewPr varScale="1">
        <p:scale>
          <a:sx n="49" d="100"/>
          <a:sy n="49" d="100"/>
        </p:scale>
        <p:origin x="-1944" y="-108"/>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99775B55-2989-41CD-B829-9DC546401C95}" type="datetimeFigureOut">
              <a:rPr lang="es-AR" smtClean="0"/>
              <a:pPr/>
              <a:t>29/09/2017</a:t>
            </a:fld>
            <a:endParaRPr lang="es-AR"/>
          </a:p>
        </p:txBody>
      </p:sp>
      <p:sp>
        <p:nvSpPr>
          <p:cNvPr id="4" name="3 Marcador de pie de página"/>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s-AR"/>
          </a:p>
        </p:txBody>
      </p:sp>
      <p:sp>
        <p:nvSpPr>
          <p:cNvPr id="5" name="4 Marcador de número de diapositiva"/>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5F3A66C3-6DD4-4BC4-89BF-EC46FF751088}" type="slidenum">
              <a:rPr lang="es-AR" smtClean="0"/>
              <a:pPr/>
              <a:t>‹Nº›</a:t>
            </a:fld>
            <a:endParaRPr lang="es-AR"/>
          </a:p>
        </p:txBody>
      </p:sp>
    </p:spTree>
    <p:extLst>
      <p:ext uri="{BB962C8B-B14F-4D97-AF65-F5344CB8AC3E}">
        <p14:creationId xmlns:p14="http://schemas.microsoft.com/office/powerpoint/2010/main" xmlns="" val="31940268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9A923F1-69C1-44F8-A71B-60603BB5F65A}" type="datetimeFigureOut">
              <a:rPr lang="es-ES" smtClean="0"/>
              <a:pPr/>
              <a:t>29/09/2017</a:t>
            </a:fld>
            <a:endParaRPr lang="es-ES"/>
          </a:p>
        </p:txBody>
      </p:sp>
      <p:sp>
        <p:nvSpPr>
          <p:cNvPr id="4" name="3 Marcador de imagen de diapositiva"/>
          <p:cNvSpPr>
            <a:spLocks noGrp="1" noRot="1" noChangeAspect="1"/>
          </p:cNvSpPr>
          <p:nvPr>
            <p:ph type="sldImg" idx="2"/>
          </p:nvPr>
        </p:nvSpPr>
        <p:spPr>
          <a:xfrm>
            <a:off x="766763" y="744538"/>
            <a:ext cx="5264150" cy="3722687"/>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79450" y="4716463"/>
            <a:ext cx="5438775" cy="4467225"/>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033DF5B-0071-43B9-A57B-528F2B0C22F3}" type="slidenum">
              <a:rPr lang="es-ES" smtClean="0"/>
              <a:pPr/>
              <a:t>‹Nº›</a:t>
            </a:fld>
            <a:endParaRPr lang="es-ES"/>
          </a:p>
        </p:txBody>
      </p:sp>
    </p:spTree>
    <p:extLst>
      <p:ext uri="{BB962C8B-B14F-4D97-AF65-F5344CB8AC3E}">
        <p14:creationId xmlns:p14="http://schemas.microsoft.com/office/powerpoint/2010/main" xmlns="" val="3091912113"/>
      </p:ext>
    </p:extLst>
  </p:cSld>
  <p:clrMap bg1="lt1" tx1="dk1" bg2="lt2" tx2="dk2" accent1="accent1" accent2="accent2" accent3="accent3" accent4="accent4" accent5="accent5" accent6="accent6" hlink="hlink" folHlink="folHlink"/>
  <p:notesStyle>
    <a:lvl1pPr marL="0" algn="l" defTabSz="914239" rtl="0" eaLnBrk="1" latinLnBrk="0" hangingPunct="1">
      <a:defRPr sz="1300" kern="1200">
        <a:solidFill>
          <a:schemeClr val="tx1"/>
        </a:solidFill>
        <a:latin typeface="+mn-lt"/>
        <a:ea typeface="+mn-ea"/>
        <a:cs typeface="+mn-cs"/>
      </a:defRPr>
    </a:lvl1pPr>
    <a:lvl2pPr marL="457120" algn="l" defTabSz="914239" rtl="0" eaLnBrk="1" latinLnBrk="0" hangingPunct="1">
      <a:defRPr sz="1300" kern="1200">
        <a:solidFill>
          <a:schemeClr val="tx1"/>
        </a:solidFill>
        <a:latin typeface="+mn-lt"/>
        <a:ea typeface="+mn-ea"/>
        <a:cs typeface="+mn-cs"/>
      </a:defRPr>
    </a:lvl2pPr>
    <a:lvl3pPr marL="914239" algn="l" defTabSz="914239" rtl="0" eaLnBrk="1" latinLnBrk="0" hangingPunct="1">
      <a:defRPr sz="1300" kern="1200">
        <a:solidFill>
          <a:schemeClr val="tx1"/>
        </a:solidFill>
        <a:latin typeface="+mn-lt"/>
        <a:ea typeface="+mn-ea"/>
        <a:cs typeface="+mn-cs"/>
      </a:defRPr>
    </a:lvl3pPr>
    <a:lvl4pPr marL="1371358" algn="l" defTabSz="914239" rtl="0" eaLnBrk="1" latinLnBrk="0" hangingPunct="1">
      <a:defRPr sz="1300" kern="1200">
        <a:solidFill>
          <a:schemeClr val="tx1"/>
        </a:solidFill>
        <a:latin typeface="+mn-lt"/>
        <a:ea typeface="+mn-ea"/>
        <a:cs typeface="+mn-cs"/>
      </a:defRPr>
    </a:lvl4pPr>
    <a:lvl5pPr marL="1828477" algn="l" defTabSz="914239" rtl="0" eaLnBrk="1" latinLnBrk="0" hangingPunct="1">
      <a:defRPr sz="1300" kern="1200">
        <a:solidFill>
          <a:schemeClr val="tx1"/>
        </a:solidFill>
        <a:latin typeface="+mn-lt"/>
        <a:ea typeface="+mn-ea"/>
        <a:cs typeface="+mn-cs"/>
      </a:defRPr>
    </a:lvl5pPr>
    <a:lvl6pPr marL="2285597" algn="l" defTabSz="914239" rtl="0" eaLnBrk="1" latinLnBrk="0" hangingPunct="1">
      <a:defRPr sz="1300" kern="1200">
        <a:solidFill>
          <a:schemeClr val="tx1"/>
        </a:solidFill>
        <a:latin typeface="+mn-lt"/>
        <a:ea typeface="+mn-ea"/>
        <a:cs typeface="+mn-cs"/>
      </a:defRPr>
    </a:lvl6pPr>
    <a:lvl7pPr marL="2742716" algn="l" defTabSz="914239" rtl="0" eaLnBrk="1" latinLnBrk="0" hangingPunct="1">
      <a:defRPr sz="1300" kern="1200">
        <a:solidFill>
          <a:schemeClr val="tx1"/>
        </a:solidFill>
        <a:latin typeface="+mn-lt"/>
        <a:ea typeface="+mn-ea"/>
        <a:cs typeface="+mn-cs"/>
      </a:defRPr>
    </a:lvl7pPr>
    <a:lvl8pPr marL="3199836" algn="l" defTabSz="914239" rtl="0" eaLnBrk="1" latinLnBrk="0" hangingPunct="1">
      <a:defRPr sz="1300" kern="1200">
        <a:solidFill>
          <a:schemeClr val="tx1"/>
        </a:solidFill>
        <a:latin typeface="+mn-lt"/>
        <a:ea typeface="+mn-ea"/>
        <a:cs typeface="+mn-cs"/>
      </a:defRPr>
    </a:lvl8pPr>
    <a:lvl9pPr marL="3656954" algn="l" defTabSz="914239" rtl="0" eaLnBrk="1" latinLnBrk="0" hangingPunct="1">
      <a:defRPr sz="1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844705" y="4858816"/>
            <a:ext cx="9089390" cy="1501751"/>
          </a:xfrm>
        </p:spPr>
        <p:txBody>
          <a:bodyPr anchor="t"/>
          <a:lstStyle>
            <a:lvl1pPr algn="l">
              <a:defRPr sz="46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844705" y="3204786"/>
            <a:ext cx="9089390" cy="1654026"/>
          </a:xfrm>
        </p:spPr>
        <p:txBody>
          <a:bodyPr anchor="b"/>
          <a:lstStyle>
            <a:lvl1pPr marL="0" indent="0">
              <a:buNone/>
              <a:defRPr sz="2300">
                <a:solidFill>
                  <a:schemeClr val="tx1">
                    <a:tint val="75000"/>
                  </a:schemeClr>
                </a:solidFill>
              </a:defRPr>
            </a:lvl1pPr>
            <a:lvl2pPr marL="521160" indent="0">
              <a:buNone/>
              <a:defRPr sz="2100">
                <a:solidFill>
                  <a:schemeClr val="tx1">
                    <a:tint val="75000"/>
                  </a:schemeClr>
                </a:solidFill>
              </a:defRPr>
            </a:lvl2pPr>
            <a:lvl3pPr marL="1042320" indent="0">
              <a:buNone/>
              <a:defRPr sz="1800">
                <a:solidFill>
                  <a:schemeClr val="tx1">
                    <a:tint val="75000"/>
                  </a:schemeClr>
                </a:solidFill>
              </a:defRPr>
            </a:lvl3pPr>
            <a:lvl4pPr marL="1563480" indent="0">
              <a:buNone/>
              <a:defRPr sz="1600">
                <a:solidFill>
                  <a:schemeClr val="tx1">
                    <a:tint val="75000"/>
                  </a:schemeClr>
                </a:solidFill>
              </a:defRPr>
            </a:lvl4pPr>
            <a:lvl5pPr marL="2084641" indent="0">
              <a:buNone/>
              <a:defRPr sz="1600">
                <a:solidFill>
                  <a:schemeClr val="tx1">
                    <a:tint val="75000"/>
                  </a:schemeClr>
                </a:solidFill>
              </a:defRPr>
            </a:lvl5pPr>
            <a:lvl6pPr marL="2605799" indent="0">
              <a:buNone/>
              <a:defRPr sz="1600">
                <a:solidFill>
                  <a:schemeClr val="tx1">
                    <a:tint val="75000"/>
                  </a:schemeClr>
                </a:solidFill>
              </a:defRPr>
            </a:lvl6pPr>
            <a:lvl7pPr marL="3126960" indent="0">
              <a:buNone/>
              <a:defRPr sz="1600">
                <a:solidFill>
                  <a:schemeClr val="tx1">
                    <a:tint val="75000"/>
                  </a:schemeClr>
                </a:solidFill>
              </a:defRPr>
            </a:lvl7pPr>
            <a:lvl8pPr marL="3648121" indent="0">
              <a:buNone/>
              <a:defRPr sz="1600">
                <a:solidFill>
                  <a:schemeClr val="tx1">
                    <a:tint val="75000"/>
                  </a:schemeClr>
                </a:solidFill>
              </a:defRPr>
            </a:lvl8pPr>
            <a:lvl9pPr marL="4169279" indent="0">
              <a:buNone/>
              <a:defRPr sz="16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B9F57E7-0764-44D7-91A4-6087A3CC6AE4}" type="datetime1">
              <a:rPr lang="es-ES" smtClean="0"/>
              <a:pPr/>
              <a:t>29/09/2017</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180963A0-0DD0-46C6-B448-C8FAEB3BE8D4}" type="slidenum">
              <a:rPr lang="es-AR" smtClean="0"/>
              <a:pPr/>
              <a:t>‹Nº›</a:t>
            </a:fld>
            <a:endParaRPr lang="es-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27E193A-ACE2-4934-927B-63B7AC27F72F}" type="datetime1">
              <a:rPr lang="es-ES" smtClean="0"/>
              <a:pPr/>
              <a:t>29/09/2017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a:xfrm>
            <a:off x="7662863" y="7008814"/>
            <a:ext cx="2495550" cy="401637"/>
          </a:xfrm>
          <a:prstGeom prst="rect">
            <a:avLst/>
          </a:prstGeom>
        </p:spPr>
        <p:txBody>
          <a:bodyPr lIns="91424" tIns="45712" rIns="91424" bIns="45712"/>
          <a:lstStyle/>
          <a:p>
            <a:fld id="{3EAA32B2-76B9-4B07-9B6B-DB4CCB5882FA}"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844551" y="4859339"/>
            <a:ext cx="9090025" cy="15017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844551" y="3205164"/>
            <a:ext cx="9090025" cy="1654175"/>
          </a:xfrm>
        </p:spPr>
        <p:txBody>
          <a:bodyPr anchor="b"/>
          <a:lstStyle>
            <a:lvl1pPr marL="0" indent="0">
              <a:buNone/>
              <a:defRPr sz="2100">
                <a:solidFill>
                  <a:schemeClr val="tx1">
                    <a:tint val="75000"/>
                  </a:schemeClr>
                </a:solidFill>
              </a:defRPr>
            </a:lvl1pPr>
            <a:lvl2pPr marL="457120" indent="0">
              <a:buNone/>
              <a:defRPr sz="1800">
                <a:solidFill>
                  <a:schemeClr val="tx1">
                    <a:tint val="75000"/>
                  </a:schemeClr>
                </a:solidFill>
              </a:defRPr>
            </a:lvl2pPr>
            <a:lvl3pPr marL="914239" indent="0">
              <a:buNone/>
              <a:defRPr sz="1600">
                <a:solidFill>
                  <a:schemeClr val="tx1">
                    <a:tint val="75000"/>
                  </a:schemeClr>
                </a:solidFill>
              </a:defRPr>
            </a:lvl3pPr>
            <a:lvl4pPr marL="1371358" indent="0">
              <a:buNone/>
              <a:defRPr sz="1400">
                <a:solidFill>
                  <a:schemeClr val="tx1">
                    <a:tint val="75000"/>
                  </a:schemeClr>
                </a:solidFill>
              </a:defRPr>
            </a:lvl4pPr>
            <a:lvl5pPr marL="1828477" indent="0">
              <a:buNone/>
              <a:defRPr sz="1400">
                <a:solidFill>
                  <a:schemeClr val="tx1">
                    <a:tint val="75000"/>
                  </a:schemeClr>
                </a:solidFill>
              </a:defRPr>
            </a:lvl5pPr>
            <a:lvl6pPr marL="2285597" indent="0">
              <a:buNone/>
              <a:defRPr sz="1400">
                <a:solidFill>
                  <a:schemeClr val="tx1">
                    <a:tint val="75000"/>
                  </a:schemeClr>
                </a:solidFill>
              </a:defRPr>
            </a:lvl6pPr>
            <a:lvl7pPr marL="2742716" indent="0">
              <a:buNone/>
              <a:defRPr sz="1400">
                <a:solidFill>
                  <a:schemeClr val="tx1">
                    <a:tint val="75000"/>
                  </a:schemeClr>
                </a:solidFill>
              </a:defRPr>
            </a:lvl7pPr>
            <a:lvl8pPr marL="3199836" indent="0">
              <a:buNone/>
              <a:defRPr sz="1400">
                <a:solidFill>
                  <a:schemeClr val="tx1">
                    <a:tint val="75000"/>
                  </a:schemeClr>
                </a:solidFill>
              </a:defRPr>
            </a:lvl8pPr>
            <a:lvl9pPr marL="3656954"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7849935-2FE1-4A3B-85A0-ECEBF28D5C08}" type="datetime1">
              <a:rPr lang="es-ES" smtClean="0"/>
              <a:pPr/>
              <a:t>29/09/2017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a:xfrm>
            <a:off x="7662863" y="7008814"/>
            <a:ext cx="2495550" cy="401637"/>
          </a:xfrm>
          <a:prstGeom prst="rect">
            <a:avLst/>
          </a:prstGeom>
        </p:spPr>
        <p:txBody>
          <a:bodyPr lIns="91424" tIns="45712" rIns="91424" bIns="45712"/>
          <a:lstStyle/>
          <a:p>
            <a:fld id="{3EAA32B2-76B9-4B07-9B6B-DB4CCB5882FA}"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534989" y="1763713"/>
            <a:ext cx="4735512" cy="4991100"/>
          </a:xfrm>
        </p:spPr>
        <p:txBody>
          <a:bodyPr/>
          <a:lstStyle>
            <a:lvl1pPr>
              <a:defRPr sz="29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422900" y="1763713"/>
            <a:ext cx="4735513" cy="4991100"/>
          </a:xfrm>
        </p:spPr>
        <p:txBody>
          <a:bodyPr/>
          <a:lstStyle>
            <a:lvl1pPr>
              <a:defRPr sz="29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EB4F7401-50EB-477E-873A-E5F3A91AE40A}" type="datetime1">
              <a:rPr lang="es-ES" smtClean="0"/>
              <a:pPr/>
              <a:t>29/09/2017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a:xfrm>
            <a:off x="7662863" y="7008814"/>
            <a:ext cx="2495550" cy="401637"/>
          </a:xfrm>
          <a:prstGeom prst="rect">
            <a:avLst/>
          </a:prstGeom>
        </p:spPr>
        <p:txBody>
          <a:bodyPr lIns="91424" tIns="45712" rIns="91424" bIns="45712"/>
          <a:lstStyle/>
          <a:p>
            <a:fld id="{3EAA32B2-76B9-4B07-9B6B-DB4CCB5882FA}" type="slidenum">
              <a:rPr lang="es-ES" smtClean="0"/>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34989" y="1692276"/>
            <a:ext cx="4724400" cy="704850"/>
          </a:xfrm>
        </p:spPr>
        <p:txBody>
          <a:bodyPr anchor="b"/>
          <a:lstStyle>
            <a:lvl1pPr marL="0" indent="0">
              <a:buNone/>
              <a:defRPr sz="2400" b="1"/>
            </a:lvl1pPr>
            <a:lvl2pPr marL="457120" indent="0">
              <a:buNone/>
              <a:defRPr sz="2100" b="1"/>
            </a:lvl2pPr>
            <a:lvl3pPr marL="914239" indent="0">
              <a:buNone/>
              <a:defRPr sz="1800" b="1"/>
            </a:lvl3pPr>
            <a:lvl4pPr marL="1371358" indent="0">
              <a:buNone/>
              <a:defRPr sz="1600" b="1"/>
            </a:lvl4pPr>
            <a:lvl5pPr marL="1828477" indent="0">
              <a:buNone/>
              <a:defRPr sz="1600" b="1"/>
            </a:lvl5pPr>
            <a:lvl6pPr marL="2285597" indent="0">
              <a:buNone/>
              <a:defRPr sz="1600" b="1"/>
            </a:lvl6pPr>
            <a:lvl7pPr marL="2742716" indent="0">
              <a:buNone/>
              <a:defRPr sz="1600" b="1"/>
            </a:lvl7pPr>
            <a:lvl8pPr marL="3199836" indent="0">
              <a:buNone/>
              <a:defRPr sz="1600" b="1"/>
            </a:lvl8pPr>
            <a:lvl9pPr marL="3656954"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534989" y="2397126"/>
            <a:ext cx="4724400" cy="43576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5432426" y="1692276"/>
            <a:ext cx="4725988" cy="704850"/>
          </a:xfrm>
        </p:spPr>
        <p:txBody>
          <a:bodyPr anchor="b"/>
          <a:lstStyle>
            <a:lvl1pPr marL="0" indent="0">
              <a:buNone/>
              <a:defRPr sz="2400" b="1"/>
            </a:lvl1pPr>
            <a:lvl2pPr marL="457120" indent="0">
              <a:buNone/>
              <a:defRPr sz="2100" b="1"/>
            </a:lvl2pPr>
            <a:lvl3pPr marL="914239" indent="0">
              <a:buNone/>
              <a:defRPr sz="1800" b="1"/>
            </a:lvl3pPr>
            <a:lvl4pPr marL="1371358" indent="0">
              <a:buNone/>
              <a:defRPr sz="1600" b="1"/>
            </a:lvl4pPr>
            <a:lvl5pPr marL="1828477" indent="0">
              <a:buNone/>
              <a:defRPr sz="1600" b="1"/>
            </a:lvl5pPr>
            <a:lvl6pPr marL="2285597" indent="0">
              <a:buNone/>
              <a:defRPr sz="1600" b="1"/>
            </a:lvl6pPr>
            <a:lvl7pPr marL="2742716" indent="0">
              <a:buNone/>
              <a:defRPr sz="1600" b="1"/>
            </a:lvl7pPr>
            <a:lvl8pPr marL="3199836" indent="0">
              <a:buNone/>
              <a:defRPr sz="1600" b="1"/>
            </a:lvl8pPr>
            <a:lvl9pPr marL="3656954"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432426" y="2397126"/>
            <a:ext cx="4725988" cy="43576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FEE16135-6620-4BC2-B414-4495106D3BE0}" type="datetime1">
              <a:rPr lang="es-ES" smtClean="0"/>
              <a:pPr/>
              <a:t>29/09/2017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a:xfrm>
            <a:off x="7662863" y="7008814"/>
            <a:ext cx="2495550" cy="401637"/>
          </a:xfrm>
          <a:prstGeom prst="rect">
            <a:avLst/>
          </a:prstGeom>
        </p:spPr>
        <p:txBody>
          <a:bodyPr lIns="91424" tIns="45712" rIns="91424" bIns="45712"/>
          <a:lstStyle/>
          <a:p>
            <a:fld id="{3EAA32B2-76B9-4B07-9B6B-DB4CCB5882FA}" type="slidenum">
              <a:rPr lang="es-ES" smtClean="0"/>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D274F353-C99B-461C-9099-3FAA3F9A173F}" type="datetime1">
              <a:rPr lang="es-ES" smtClean="0"/>
              <a:pPr/>
              <a:t>29/09/2017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a:xfrm>
            <a:off x="7662863" y="7008814"/>
            <a:ext cx="2495550" cy="401637"/>
          </a:xfrm>
          <a:prstGeom prst="rect">
            <a:avLst/>
          </a:prstGeom>
        </p:spPr>
        <p:txBody>
          <a:bodyPr lIns="91424" tIns="45712" rIns="91424" bIns="45712"/>
          <a:lstStyle/>
          <a:p>
            <a:fld id="{3EAA32B2-76B9-4B07-9B6B-DB4CCB5882FA}" type="slidenum">
              <a:rPr lang="es-ES" smtClean="0"/>
              <a:pPr/>
              <a:t>‹Nº›</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9DC791C-41DB-44BE-B3FB-FDD30FAE8511}" type="datetime1">
              <a:rPr lang="es-ES" smtClean="0"/>
              <a:pPr/>
              <a:t>29/09/2017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a:xfrm>
            <a:off x="7662863" y="7008814"/>
            <a:ext cx="2495550" cy="401637"/>
          </a:xfrm>
          <a:prstGeom prst="rect">
            <a:avLst/>
          </a:prstGeom>
        </p:spPr>
        <p:txBody>
          <a:bodyPr lIns="91424" tIns="45712" rIns="91424" bIns="45712"/>
          <a:lstStyle/>
          <a:p>
            <a:fld id="{3EAA32B2-76B9-4B07-9B6B-DB4CCB5882FA}" type="slidenum">
              <a:rPr lang="es-ES" smtClean="0"/>
              <a:pPr/>
              <a:t>‹Nº›</a:t>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34988" y="301626"/>
            <a:ext cx="3517901" cy="1281113"/>
          </a:xfrm>
        </p:spPr>
        <p:txBody>
          <a:bodyPr anchor="b"/>
          <a:lstStyle>
            <a:lvl1pPr algn="l">
              <a:defRPr sz="21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181476" y="301625"/>
            <a:ext cx="5976938" cy="6453188"/>
          </a:xfrm>
        </p:spPr>
        <p:txBody>
          <a:bodyPr/>
          <a:lstStyle>
            <a:lvl1pPr>
              <a:defRPr sz="32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534988" y="1582739"/>
            <a:ext cx="3517901" cy="5172075"/>
          </a:xfrm>
        </p:spPr>
        <p:txBody>
          <a:bodyPr/>
          <a:lstStyle>
            <a:lvl1pPr marL="0" indent="0">
              <a:buNone/>
              <a:defRPr sz="1400"/>
            </a:lvl1pPr>
            <a:lvl2pPr marL="457120" indent="0">
              <a:buNone/>
              <a:defRPr sz="1300"/>
            </a:lvl2pPr>
            <a:lvl3pPr marL="914239" indent="0">
              <a:buNone/>
              <a:defRPr sz="1000"/>
            </a:lvl3pPr>
            <a:lvl4pPr marL="1371358" indent="0">
              <a:buNone/>
              <a:defRPr sz="900"/>
            </a:lvl4pPr>
            <a:lvl5pPr marL="1828477" indent="0">
              <a:buNone/>
              <a:defRPr sz="900"/>
            </a:lvl5pPr>
            <a:lvl6pPr marL="2285597" indent="0">
              <a:buNone/>
              <a:defRPr sz="900"/>
            </a:lvl6pPr>
            <a:lvl7pPr marL="2742716" indent="0">
              <a:buNone/>
              <a:defRPr sz="900"/>
            </a:lvl7pPr>
            <a:lvl8pPr marL="3199836" indent="0">
              <a:buNone/>
              <a:defRPr sz="900"/>
            </a:lvl8pPr>
            <a:lvl9pPr marL="3656954"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50406EE-66E6-4A8A-AFF2-7BB8D24089E2}" type="datetime1">
              <a:rPr lang="es-ES" smtClean="0"/>
              <a:pPr/>
              <a:t>29/09/2017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a:xfrm>
            <a:off x="7662863" y="7008814"/>
            <a:ext cx="2495550" cy="401637"/>
          </a:xfrm>
          <a:prstGeom prst="rect">
            <a:avLst/>
          </a:prstGeom>
        </p:spPr>
        <p:txBody>
          <a:bodyPr lIns="91424" tIns="45712" rIns="91424" bIns="45712"/>
          <a:lstStyle/>
          <a:p>
            <a:fld id="{3EAA32B2-76B9-4B07-9B6B-DB4CCB5882FA}" type="slidenum">
              <a:rPr lang="es-ES" smtClean="0"/>
              <a:pPr/>
              <a:t>‹Nº›</a:t>
            </a:fld>
            <a:endParaRPr 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095501" y="5292725"/>
            <a:ext cx="6416675" cy="625475"/>
          </a:xfrm>
        </p:spPr>
        <p:txBody>
          <a:bodyPr anchor="b"/>
          <a:lstStyle>
            <a:lvl1pPr algn="l">
              <a:defRPr sz="21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095501" y="676275"/>
            <a:ext cx="6416675" cy="4535488"/>
          </a:xfrm>
        </p:spPr>
        <p:txBody>
          <a:bodyPr/>
          <a:lstStyle>
            <a:lvl1pPr marL="0" indent="0">
              <a:buNone/>
              <a:defRPr sz="3200"/>
            </a:lvl1pPr>
            <a:lvl2pPr marL="457120" indent="0">
              <a:buNone/>
              <a:defRPr sz="2900"/>
            </a:lvl2pPr>
            <a:lvl3pPr marL="914239" indent="0">
              <a:buNone/>
              <a:defRPr sz="2400"/>
            </a:lvl3pPr>
            <a:lvl4pPr marL="1371358" indent="0">
              <a:buNone/>
              <a:defRPr sz="2100"/>
            </a:lvl4pPr>
            <a:lvl5pPr marL="1828477" indent="0">
              <a:buNone/>
              <a:defRPr sz="2100"/>
            </a:lvl5pPr>
            <a:lvl6pPr marL="2285597" indent="0">
              <a:buNone/>
              <a:defRPr sz="2100"/>
            </a:lvl6pPr>
            <a:lvl7pPr marL="2742716" indent="0">
              <a:buNone/>
              <a:defRPr sz="2100"/>
            </a:lvl7pPr>
            <a:lvl8pPr marL="3199836" indent="0">
              <a:buNone/>
              <a:defRPr sz="2100"/>
            </a:lvl8pPr>
            <a:lvl9pPr marL="3656954" indent="0">
              <a:buNone/>
              <a:defRPr sz="2100"/>
            </a:lvl9pPr>
          </a:lstStyle>
          <a:p>
            <a:endParaRPr lang="es-ES"/>
          </a:p>
        </p:txBody>
      </p:sp>
      <p:sp>
        <p:nvSpPr>
          <p:cNvPr id="4" name="3 Marcador de texto"/>
          <p:cNvSpPr>
            <a:spLocks noGrp="1"/>
          </p:cNvSpPr>
          <p:nvPr>
            <p:ph type="body" sz="half" idx="2"/>
          </p:nvPr>
        </p:nvSpPr>
        <p:spPr>
          <a:xfrm>
            <a:off x="2095501" y="5918201"/>
            <a:ext cx="6416675" cy="887413"/>
          </a:xfrm>
        </p:spPr>
        <p:txBody>
          <a:bodyPr/>
          <a:lstStyle>
            <a:lvl1pPr marL="0" indent="0">
              <a:buNone/>
              <a:defRPr sz="1400"/>
            </a:lvl1pPr>
            <a:lvl2pPr marL="457120" indent="0">
              <a:buNone/>
              <a:defRPr sz="1300"/>
            </a:lvl2pPr>
            <a:lvl3pPr marL="914239" indent="0">
              <a:buNone/>
              <a:defRPr sz="1000"/>
            </a:lvl3pPr>
            <a:lvl4pPr marL="1371358" indent="0">
              <a:buNone/>
              <a:defRPr sz="900"/>
            </a:lvl4pPr>
            <a:lvl5pPr marL="1828477" indent="0">
              <a:buNone/>
              <a:defRPr sz="900"/>
            </a:lvl5pPr>
            <a:lvl6pPr marL="2285597" indent="0">
              <a:buNone/>
              <a:defRPr sz="900"/>
            </a:lvl6pPr>
            <a:lvl7pPr marL="2742716" indent="0">
              <a:buNone/>
              <a:defRPr sz="900"/>
            </a:lvl7pPr>
            <a:lvl8pPr marL="3199836" indent="0">
              <a:buNone/>
              <a:defRPr sz="900"/>
            </a:lvl8pPr>
            <a:lvl9pPr marL="3656954"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27A07BE-DF31-461B-90A7-520AF4F4A4B3}" type="datetime1">
              <a:rPr lang="es-ES" smtClean="0"/>
              <a:pPr/>
              <a:t>29/09/2017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a:xfrm>
            <a:off x="7662863" y="7008814"/>
            <a:ext cx="2495550" cy="401637"/>
          </a:xfrm>
          <a:prstGeom prst="rect">
            <a:avLst/>
          </a:prstGeom>
        </p:spPr>
        <p:txBody>
          <a:bodyPr lIns="91424" tIns="45712" rIns="91424" bIns="45712"/>
          <a:lstStyle/>
          <a:p>
            <a:fld id="{3EAA32B2-76B9-4B07-9B6B-DB4CCB5882FA}" type="slidenum">
              <a:rPr lang="es-ES" smtClean="0"/>
              <a:pPr/>
              <a:t>‹Nº›</a:t>
            </a:fld>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BD6E06B-24E6-440A-A73C-85CA1126E2A6}" type="datetime1">
              <a:rPr lang="es-ES" smtClean="0"/>
              <a:pPr/>
              <a:t>29/09/2017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a:xfrm>
            <a:off x="7662863" y="7008814"/>
            <a:ext cx="2495550" cy="401637"/>
          </a:xfrm>
          <a:prstGeom prst="rect">
            <a:avLst/>
          </a:prstGeom>
        </p:spPr>
        <p:txBody>
          <a:bodyPr lIns="91424" tIns="45712" rIns="91424" bIns="45712"/>
          <a:lstStyle/>
          <a:p>
            <a:fld id="{3EAA32B2-76B9-4B07-9B6B-DB4CCB5882FA}" type="slidenum">
              <a:rPr lang="es-ES" smtClean="0"/>
              <a:pPr/>
              <a:t>‹Nº›</a:t>
            </a:fld>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753350" y="303214"/>
            <a:ext cx="2405063" cy="64516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534989" y="303214"/>
            <a:ext cx="7065962" cy="64516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CA5EAF4-153F-40B1-BE75-3AC182C51F1A}" type="datetime1">
              <a:rPr lang="es-ES" smtClean="0"/>
              <a:pPr/>
              <a:t>29/09/2017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a:xfrm>
            <a:off x="7662863" y="7008814"/>
            <a:ext cx="2495550" cy="401637"/>
          </a:xfrm>
          <a:prstGeom prst="rect">
            <a:avLst/>
          </a:prstGeom>
        </p:spPr>
        <p:txBody>
          <a:bodyPr lIns="91424" tIns="45712" rIns="91424" bIns="45712"/>
          <a:lstStyle/>
          <a:p>
            <a:fld id="{3EAA32B2-76B9-4B07-9B6B-DB4CCB5882FA}"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928FBC1-A5A3-4A57-BDBA-9A012CA7FEBF}" type="datetime1">
              <a:rPr lang="es-ES" smtClean="0"/>
              <a:pPr/>
              <a:t>29/09/2017</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180963A0-0DD0-46C6-B448-C8FAEB3BE8D4}" type="slidenum">
              <a:rPr lang="es-AR" smtClean="0"/>
              <a:pPr/>
              <a:t>‹Nº›</a:t>
            </a:fld>
            <a:endParaRPr lang="es-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844705" y="4858816"/>
            <a:ext cx="9089390" cy="1501751"/>
          </a:xfrm>
        </p:spPr>
        <p:txBody>
          <a:bodyPr anchor="t"/>
          <a:lstStyle>
            <a:lvl1pPr algn="l">
              <a:defRPr sz="46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844705" y="3204786"/>
            <a:ext cx="9089390" cy="1654026"/>
          </a:xfrm>
        </p:spPr>
        <p:txBody>
          <a:bodyPr anchor="b"/>
          <a:lstStyle>
            <a:lvl1pPr marL="0" indent="0">
              <a:buNone/>
              <a:defRPr sz="2300">
                <a:solidFill>
                  <a:schemeClr val="tx1">
                    <a:tint val="75000"/>
                  </a:schemeClr>
                </a:solidFill>
              </a:defRPr>
            </a:lvl1pPr>
            <a:lvl2pPr marL="521160" indent="0">
              <a:buNone/>
              <a:defRPr sz="2100">
                <a:solidFill>
                  <a:schemeClr val="tx1">
                    <a:tint val="75000"/>
                  </a:schemeClr>
                </a:solidFill>
              </a:defRPr>
            </a:lvl2pPr>
            <a:lvl3pPr marL="1042320" indent="0">
              <a:buNone/>
              <a:defRPr sz="1800">
                <a:solidFill>
                  <a:schemeClr val="tx1">
                    <a:tint val="75000"/>
                  </a:schemeClr>
                </a:solidFill>
              </a:defRPr>
            </a:lvl3pPr>
            <a:lvl4pPr marL="1563480" indent="0">
              <a:buNone/>
              <a:defRPr sz="1600">
                <a:solidFill>
                  <a:schemeClr val="tx1">
                    <a:tint val="75000"/>
                  </a:schemeClr>
                </a:solidFill>
              </a:defRPr>
            </a:lvl4pPr>
            <a:lvl5pPr marL="2084641" indent="0">
              <a:buNone/>
              <a:defRPr sz="1600">
                <a:solidFill>
                  <a:schemeClr val="tx1">
                    <a:tint val="75000"/>
                  </a:schemeClr>
                </a:solidFill>
              </a:defRPr>
            </a:lvl5pPr>
            <a:lvl6pPr marL="2605799" indent="0">
              <a:buNone/>
              <a:defRPr sz="1600">
                <a:solidFill>
                  <a:schemeClr val="tx1">
                    <a:tint val="75000"/>
                  </a:schemeClr>
                </a:solidFill>
              </a:defRPr>
            </a:lvl6pPr>
            <a:lvl7pPr marL="3126960" indent="0">
              <a:buNone/>
              <a:defRPr sz="1600">
                <a:solidFill>
                  <a:schemeClr val="tx1">
                    <a:tint val="75000"/>
                  </a:schemeClr>
                </a:solidFill>
              </a:defRPr>
            </a:lvl7pPr>
            <a:lvl8pPr marL="3648121" indent="0">
              <a:buNone/>
              <a:defRPr sz="1600">
                <a:solidFill>
                  <a:schemeClr val="tx1">
                    <a:tint val="75000"/>
                  </a:schemeClr>
                </a:solidFill>
              </a:defRPr>
            </a:lvl8pPr>
            <a:lvl9pPr marL="4169279" indent="0">
              <a:buNone/>
              <a:defRPr sz="16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E736680-DCB0-435E-B18A-31EC291A82F1}" type="datetime1">
              <a:rPr lang="es-ES" smtClean="0"/>
              <a:pPr/>
              <a:t>29/09/2017</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180963A0-0DD0-46C6-B448-C8FAEB3BE8D4}" type="slidenum">
              <a:rPr lang="es-AR" smtClean="0"/>
              <a:pPr/>
              <a:t>‹Nº›</a:t>
            </a:fld>
            <a:endParaRPr lang="es-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DFD5246-5578-4C44-A5CD-486AAB47406E}" type="datetime1">
              <a:rPr lang="es-ES" smtClean="0"/>
              <a:pPr/>
              <a:t>29/09/2017</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180963A0-0DD0-46C6-B448-C8FAEB3BE8D4}" type="slidenum">
              <a:rPr lang="es-AR" smtClean="0"/>
              <a:pPr/>
              <a:t>‹Nº›</a:t>
            </a:fld>
            <a:endParaRPr lang="es-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34670" y="-5577"/>
            <a:ext cx="9624060" cy="857255"/>
          </a:xfrm>
        </p:spPr>
        <p:txBody>
          <a:bodyPr/>
          <a:lstStyle/>
          <a:p>
            <a:r>
              <a:rPr lang="es-ES" dirty="0" smtClean="0"/>
              <a:t>Haga clic para modificar el estilo de título del patrón</a:t>
            </a:r>
            <a:endParaRPr lang="es-AR" dirty="0"/>
          </a:p>
        </p:txBody>
      </p:sp>
      <p:sp>
        <p:nvSpPr>
          <p:cNvPr id="3" name="2 Marcador de contenido"/>
          <p:cNvSpPr>
            <a:spLocks noGrp="1"/>
          </p:cNvSpPr>
          <p:nvPr>
            <p:ph idx="1"/>
          </p:nvPr>
        </p:nvSpPr>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AR" dirty="0"/>
          </a:p>
        </p:txBody>
      </p:sp>
      <p:sp>
        <p:nvSpPr>
          <p:cNvPr id="4" name="3 Marcador de fecha"/>
          <p:cNvSpPr>
            <a:spLocks noGrp="1"/>
          </p:cNvSpPr>
          <p:nvPr>
            <p:ph type="dt" sz="half" idx="10"/>
          </p:nvPr>
        </p:nvSpPr>
        <p:spPr/>
        <p:txBody>
          <a:bodyPr/>
          <a:lstStyle/>
          <a:p>
            <a:fld id="{09BEE229-3C8F-4F94-A76C-204D7214F693}" type="datetime1">
              <a:rPr lang="es-ES" smtClean="0"/>
              <a:pPr/>
              <a:t>29/09/2017</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180963A0-0DD0-46C6-B448-C8FAEB3BE8D4}" type="slidenum">
              <a:rPr lang="es-AR" smtClean="0"/>
              <a:pPr/>
              <a:t>‹Nº›</a:t>
            </a:fld>
            <a:endParaRPr lang="es-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802005" y="2348897"/>
            <a:ext cx="9089390" cy="1620771"/>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604010" y="4284720"/>
            <a:ext cx="7485380" cy="1932323"/>
          </a:xfrm>
        </p:spPr>
        <p:txBody>
          <a:bodyPr/>
          <a:lstStyle>
            <a:lvl1pPr marL="0" indent="0" algn="ctr">
              <a:buNone/>
              <a:defRPr>
                <a:solidFill>
                  <a:schemeClr val="tx1">
                    <a:tint val="75000"/>
                  </a:schemeClr>
                </a:solidFill>
              </a:defRPr>
            </a:lvl1pPr>
            <a:lvl2pPr marL="521160" indent="0" algn="ctr">
              <a:buNone/>
              <a:defRPr>
                <a:solidFill>
                  <a:schemeClr val="tx1">
                    <a:tint val="75000"/>
                  </a:schemeClr>
                </a:solidFill>
              </a:defRPr>
            </a:lvl2pPr>
            <a:lvl3pPr marL="1042320" indent="0" algn="ctr">
              <a:buNone/>
              <a:defRPr>
                <a:solidFill>
                  <a:schemeClr val="tx1">
                    <a:tint val="75000"/>
                  </a:schemeClr>
                </a:solidFill>
              </a:defRPr>
            </a:lvl3pPr>
            <a:lvl4pPr marL="1563480" indent="0" algn="ctr">
              <a:buNone/>
              <a:defRPr>
                <a:solidFill>
                  <a:schemeClr val="tx1">
                    <a:tint val="75000"/>
                  </a:schemeClr>
                </a:solidFill>
              </a:defRPr>
            </a:lvl4pPr>
            <a:lvl5pPr marL="2084641" indent="0" algn="ctr">
              <a:buNone/>
              <a:defRPr>
                <a:solidFill>
                  <a:schemeClr val="tx1">
                    <a:tint val="75000"/>
                  </a:schemeClr>
                </a:solidFill>
              </a:defRPr>
            </a:lvl5pPr>
            <a:lvl6pPr marL="2605799" indent="0" algn="ctr">
              <a:buNone/>
              <a:defRPr>
                <a:solidFill>
                  <a:schemeClr val="tx1">
                    <a:tint val="75000"/>
                  </a:schemeClr>
                </a:solidFill>
              </a:defRPr>
            </a:lvl6pPr>
            <a:lvl7pPr marL="3126960" indent="0" algn="ctr">
              <a:buNone/>
              <a:defRPr>
                <a:solidFill>
                  <a:schemeClr val="tx1">
                    <a:tint val="75000"/>
                  </a:schemeClr>
                </a:solidFill>
              </a:defRPr>
            </a:lvl7pPr>
            <a:lvl8pPr marL="3648121" indent="0" algn="ctr">
              <a:buNone/>
              <a:defRPr>
                <a:solidFill>
                  <a:schemeClr val="tx1">
                    <a:tint val="75000"/>
                  </a:schemeClr>
                </a:solidFill>
              </a:defRPr>
            </a:lvl8pPr>
            <a:lvl9pPr marL="4169279"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67ECAD0A-ED48-4970-8819-272F58B95363}" type="datetime1">
              <a:rPr lang="es-ES" smtClean="0"/>
              <a:pPr/>
              <a:t>29/09/2017</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180963A0-0DD0-46C6-B448-C8FAEB3BE8D4}" type="slidenum">
              <a:rPr lang="es-AR" smtClean="0"/>
              <a:pPr/>
              <a:t>‹Nº›</a:t>
            </a:fld>
            <a:endParaRPr lang="es-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Diapositiva de título">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Diapositiva de título">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56A0E178-4485-4AFA-99C2-172BF79C4784}" type="datetime1">
              <a:rPr lang="es-ES" smtClean="0"/>
              <a:pPr/>
              <a:t>29/09/2017</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180963A0-0DD0-46C6-B448-C8FAEB3BE8D4}" type="slidenum">
              <a:rPr lang="es-AR" smtClean="0"/>
              <a:pPr/>
              <a:t>‹Nº›</a:t>
            </a:fld>
            <a:endParaRPr lang="es-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Diapositiva de título">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801693" y="2349500"/>
            <a:ext cx="9090025" cy="1620838"/>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603375" y="4284669"/>
            <a:ext cx="7486650" cy="1931986"/>
          </a:xfrm>
        </p:spPr>
        <p:txBody>
          <a:bodyPr/>
          <a:lstStyle>
            <a:lvl1pPr marL="0" indent="0" algn="ctr">
              <a:buNone/>
              <a:defRPr>
                <a:solidFill>
                  <a:schemeClr val="tx1">
                    <a:tint val="75000"/>
                  </a:schemeClr>
                </a:solidFill>
              </a:defRPr>
            </a:lvl1pPr>
            <a:lvl2pPr marL="456798" indent="0" algn="ctr">
              <a:buNone/>
              <a:defRPr>
                <a:solidFill>
                  <a:schemeClr val="tx1">
                    <a:tint val="75000"/>
                  </a:schemeClr>
                </a:solidFill>
              </a:defRPr>
            </a:lvl2pPr>
            <a:lvl3pPr marL="913592" indent="0" algn="ctr">
              <a:buNone/>
              <a:defRPr>
                <a:solidFill>
                  <a:schemeClr val="tx1">
                    <a:tint val="75000"/>
                  </a:schemeClr>
                </a:solidFill>
              </a:defRPr>
            </a:lvl3pPr>
            <a:lvl4pPr marL="1370390" indent="0" algn="ctr">
              <a:buNone/>
              <a:defRPr>
                <a:solidFill>
                  <a:schemeClr val="tx1">
                    <a:tint val="75000"/>
                  </a:schemeClr>
                </a:solidFill>
              </a:defRPr>
            </a:lvl4pPr>
            <a:lvl5pPr marL="1827187" indent="0" algn="ctr">
              <a:buNone/>
              <a:defRPr>
                <a:solidFill>
                  <a:schemeClr val="tx1">
                    <a:tint val="75000"/>
                  </a:schemeClr>
                </a:solidFill>
              </a:defRPr>
            </a:lvl5pPr>
            <a:lvl6pPr marL="2283984" indent="0" algn="ctr">
              <a:buNone/>
              <a:defRPr>
                <a:solidFill>
                  <a:schemeClr val="tx1">
                    <a:tint val="75000"/>
                  </a:schemeClr>
                </a:solidFill>
              </a:defRPr>
            </a:lvl6pPr>
            <a:lvl7pPr marL="2740782" indent="0" algn="ctr">
              <a:buNone/>
              <a:defRPr>
                <a:solidFill>
                  <a:schemeClr val="tx1">
                    <a:tint val="75000"/>
                  </a:schemeClr>
                </a:solidFill>
              </a:defRPr>
            </a:lvl7pPr>
            <a:lvl8pPr marL="3197577" indent="0" algn="ctr">
              <a:buNone/>
              <a:defRPr>
                <a:solidFill>
                  <a:schemeClr val="tx1">
                    <a:tint val="75000"/>
                  </a:schemeClr>
                </a:solidFill>
              </a:defRPr>
            </a:lvl8pPr>
            <a:lvl9pPr marL="3654373" indent="0" algn="ctr">
              <a:buNone/>
              <a:defRPr>
                <a:solidFill>
                  <a:schemeClr val="tx1">
                    <a:tint val="75000"/>
                  </a:schemeClr>
                </a:solidFill>
              </a:defRPr>
            </a:lvl9pPr>
          </a:lstStyle>
          <a:p>
            <a:r>
              <a:rPr lang="es-ES" smtClean="0"/>
              <a:t>Haga clic para modificar el estilo de subtítulo del patrón</a:t>
            </a:r>
            <a:endParaRPr lang="es-ES"/>
          </a:p>
        </p:txBody>
      </p:sp>
    </p:spTree>
    <p:extLst>
      <p:ext uri="{BB962C8B-B14F-4D97-AF65-F5344CB8AC3E}">
        <p14:creationId xmlns:p14="http://schemas.microsoft.com/office/powerpoint/2010/main" xmlns="" val="24856501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534988" y="7008818"/>
            <a:ext cx="2495550" cy="401637"/>
          </a:xfrm>
          <a:prstGeom prst="rect">
            <a:avLst/>
          </a:prstGeom>
        </p:spPr>
        <p:txBody>
          <a:bodyPr/>
          <a:lstStyle/>
          <a:p>
            <a:fld id="{C27E193A-ACE2-4934-927B-63B7AC27F72F}" type="datetime1">
              <a:rPr lang="es-ES" smtClean="0">
                <a:solidFill>
                  <a:prstClr val="black">
                    <a:tint val="75000"/>
                  </a:prstClr>
                </a:solidFill>
              </a:rPr>
              <a:pPr/>
              <a:t>29/09/2017</a:t>
            </a:fld>
            <a:endParaRPr lang="es-ES">
              <a:solidFill>
                <a:prstClr val="black">
                  <a:tint val="75000"/>
                </a:prstClr>
              </a:solidFill>
            </a:endParaRPr>
          </a:p>
        </p:txBody>
      </p:sp>
    </p:spTree>
    <p:extLst>
      <p:ext uri="{BB962C8B-B14F-4D97-AF65-F5344CB8AC3E}">
        <p14:creationId xmlns:p14="http://schemas.microsoft.com/office/powerpoint/2010/main" xmlns="" val="128789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34670" y="-5577"/>
            <a:ext cx="9624060" cy="857255"/>
          </a:xfrm>
        </p:spPr>
        <p:txBody>
          <a:bodyPr/>
          <a:lstStyle/>
          <a:p>
            <a:r>
              <a:rPr lang="es-ES" smtClean="0"/>
              <a:t>Haga clic para modificar el estilo de título del patrón</a:t>
            </a:r>
            <a:endParaRPr lang="es-AR" dirty="0"/>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dirty="0"/>
          </a:p>
        </p:txBody>
      </p:sp>
      <p:sp>
        <p:nvSpPr>
          <p:cNvPr id="4" name="3 Marcador de fecha"/>
          <p:cNvSpPr>
            <a:spLocks noGrp="1"/>
          </p:cNvSpPr>
          <p:nvPr>
            <p:ph type="dt" sz="half" idx="10"/>
          </p:nvPr>
        </p:nvSpPr>
        <p:spPr/>
        <p:txBody>
          <a:bodyPr/>
          <a:lstStyle/>
          <a:p>
            <a:fld id="{813F9ECB-308D-4308-AC1A-562C6F4AF621}" type="datetime1">
              <a:rPr lang="es-ES" smtClean="0"/>
              <a:pPr/>
              <a:t>29/09/2017</a:t>
            </a:fld>
            <a:endParaRPr lang="es-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844556" y="4859344"/>
            <a:ext cx="9090025" cy="15017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844556" y="3205166"/>
            <a:ext cx="9090025" cy="1654175"/>
          </a:xfrm>
        </p:spPr>
        <p:txBody>
          <a:bodyPr anchor="b"/>
          <a:lstStyle>
            <a:lvl1pPr marL="0" indent="0">
              <a:buNone/>
              <a:defRPr sz="2100">
                <a:solidFill>
                  <a:schemeClr val="tx1">
                    <a:tint val="75000"/>
                  </a:schemeClr>
                </a:solidFill>
              </a:defRPr>
            </a:lvl1pPr>
            <a:lvl2pPr marL="456798" indent="0">
              <a:buNone/>
              <a:defRPr sz="1800">
                <a:solidFill>
                  <a:schemeClr val="tx1">
                    <a:tint val="75000"/>
                  </a:schemeClr>
                </a:solidFill>
              </a:defRPr>
            </a:lvl2pPr>
            <a:lvl3pPr marL="913592" indent="0">
              <a:buNone/>
              <a:defRPr sz="1600">
                <a:solidFill>
                  <a:schemeClr val="tx1">
                    <a:tint val="75000"/>
                  </a:schemeClr>
                </a:solidFill>
              </a:defRPr>
            </a:lvl3pPr>
            <a:lvl4pPr marL="1370390" indent="0">
              <a:buNone/>
              <a:defRPr sz="1400">
                <a:solidFill>
                  <a:schemeClr val="tx1">
                    <a:tint val="75000"/>
                  </a:schemeClr>
                </a:solidFill>
              </a:defRPr>
            </a:lvl4pPr>
            <a:lvl5pPr marL="1827187" indent="0">
              <a:buNone/>
              <a:defRPr sz="1400">
                <a:solidFill>
                  <a:schemeClr val="tx1">
                    <a:tint val="75000"/>
                  </a:schemeClr>
                </a:solidFill>
              </a:defRPr>
            </a:lvl5pPr>
            <a:lvl6pPr marL="2283984" indent="0">
              <a:buNone/>
              <a:defRPr sz="1400">
                <a:solidFill>
                  <a:schemeClr val="tx1">
                    <a:tint val="75000"/>
                  </a:schemeClr>
                </a:solidFill>
              </a:defRPr>
            </a:lvl6pPr>
            <a:lvl7pPr marL="2740782" indent="0">
              <a:buNone/>
              <a:defRPr sz="1400">
                <a:solidFill>
                  <a:schemeClr val="tx1">
                    <a:tint val="75000"/>
                  </a:schemeClr>
                </a:solidFill>
              </a:defRPr>
            </a:lvl7pPr>
            <a:lvl8pPr marL="3197577" indent="0">
              <a:buNone/>
              <a:defRPr sz="1400">
                <a:solidFill>
                  <a:schemeClr val="tx1">
                    <a:tint val="75000"/>
                  </a:schemeClr>
                </a:solidFill>
              </a:defRPr>
            </a:lvl8pPr>
            <a:lvl9pPr marL="3654373"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a:xfrm>
            <a:off x="534988" y="7008818"/>
            <a:ext cx="2495550" cy="401637"/>
          </a:xfrm>
          <a:prstGeom prst="rect">
            <a:avLst/>
          </a:prstGeom>
        </p:spPr>
        <p:txBody>
          <a:bodyPr/>
          <a:lstStyle/>
          <a:p>
            <a:fld id="{B7849935-2FE1-4A3B-85A0-ECEBF28D5C08}" type="datetime1">
              <a:rPr lang="es-ES" smtClean="0">
                <a:solidFill>
                  <a:prstClr val="black">
                    <a:tint val="75000"/>
                  </a:prstClr>
                </a:solidFill>
              </a:rPr>
              <a:pPr/>
              <a:t>29/09/2017</a:t>
            </a:fld>
            <a:endParaRPr lang="es-ES">
              <a:solidFill>
                <a:prstClr val="black">
                  <a:tint val="75000"/>
                </a:prstClr>
              </a:solidFill>
            </a:endParaRPr>
          </a:p>
        </p:txBody>
      </p:sp>
    </p:spTree>
    <p:extLst>
      <p:ext uri="{BB962C8B-B14F-4D97-AF65-F5344CB8AC3E}">
        <p14:creationId xmlns:p14="http://schemas.microsoft.com/office/powerpoint/2010/main" xmlns="" val="15927996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534991" y="1763713"/>
            <a:ext cx="4735512" cy="4991100"/>
          </a:xfrm>
        </p:spPr>
        <p:txBody>
          <a:bodyPr/>
          <a:lstStyle>
            <a:lvl1pPr>
              <a:defRPr sz="29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422900" y="1763713"/>
            <a:ext cx="4735513" cy="4991100"/>
          </a:xfrm>
        </p:spPr>
        <p:txBody>
          <a:bodyPr/>
          <a:lstStyle>
            <a:lvl1pPr>
              <a:defRPr sz="29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534988" y="7008818"/>
            <a:ext cx="2495550" cy="401637"/>
          </a:xfrm>
          <a:prstGeom prst="rect">
            <a:avLst/>
          </a:prstGeom>
        </p:spPr>
        <p:txBody>
          <a:bodyPr/>
          <a:lstStyle/>
          <a:p>
            <a:fld id="{EB4F7401-50EB-477E-873A-E5F3A91AE40A}" type="datetime1">
              <a:rPr lang="es-ES" smtClean="0">
                <a:solidFill>
                  <a:prstClr val="black">
                    <a:tint val="75000"/>
                  </a:prstClr>
                </a:solidFill>
              </a:rPr>
              <a:pPr/>
              <a:t>29/09/2017</a:t>
            </a:fld>
            <a:endParaRPr lang="es-ES">
              <a:solidFill>
                <a:prstClr val="black">
                  <a:tint val="75000"/>
                </a:prstClr>
              </a:solidFill>
            </a:endParaRPr>
          </a:p>
        </p:txBody>
      </p:sp>
    </p:spTree>
    <p:extLst>
      <p:ext uri="{BB962C8B-B14F-4D97-AF65-F5344CB8AC3E}">
        <p14:creationId xmlns:p14="http://schemas.microsoft.com/office/powerpoint/2010/main" xmlns="" val="1408724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34991" y="1692277"/>
            <a:ext cx="4724400" cy="704850"/>
          </a:xfrm>
        </p:spPr>
        <p:txBody>
          <a:bodyPr anchor="b"/>
          <a:lstStyle>
            <a:lvl1pPr marL="0" indent="0">
              <a:buNone/>
              <a:defRPr sz="2400" b="1"/>
            </a:lvl1pPr>
            <a:lvl2pPr marL="456798" indent="0">
              <a:buNone/>
              <a:defRPr sz="2100" b="1"/>
            </a:lvl2pPr>
            <a:lvl3pPr marL="913592" indent="0">
              <a:buNone/>
              <a:defRPr sz="1800" b="1"/>
            </a:lvl3pPr>
            <a:lvl4pPr marL="1370390" indent="0">
              <a:buNone/>
              <a:defRPr sz="1600" b="1"/>
            </a:lvl4pPr>
            <a:lvl5pPr marL="1827187" indent="0">
              <a:buNone/>
              <a:defRPr sz="1600" b="1"/>
            </a:lvl5pPr>
            <a:lvl6pPr marL="2283984" indent="0">
              <a:buNone/>
              <a:defRPr sz="1600" b="1"/>
            </a:lvl6pPr>
            <a:lvl7pPr marL="2740782" indent="0">
              <a:buNone/>
              <a:defRPr sz="1600" b="1"/>
            </a:lvl7pPr>
            <a:lvl8pPr marL="3197577" indent="0">
              <a:buNone/>
              <a:defRPr sz="1600" b="1"/>
            </a:lvl8pPr>
            <a:lvl9pPr marL="3654373"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534991" y="2397128"/>
            <a:ext cx="4724400" cy="43576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5432429" y="1692277"/>
            <a:ext cx="4725988" cy="704850"/>
          </a:xfrm>
        </p:spPr>
        <p:txBody>
          <a:bodyPr anchor="b"/>
          <a:lstStyle>
            <a:lvl1pPr marL="0" indent="0">
              <a:buNone/>
              <a:defRPr sz="2400" b="1"/>
            </a:lvl1pPr>
            <a:lvl2pPr marL="456798" indent="0">
              <a:buNone/>
              <a:defRPr sz="2100" b="1"/>
            </a:lvl2pPr>
            <a:lvl3pPr marL="913592" indent="0">
              <a:buNone/>
              <a:defRPr sz="1800" b="1"/>
            </a:lvl3pPr>
            <a:lvl4pPr marL="1370390" indent="0">
              <a:buNone/>
              <a:defRPr sz="1600" b="1"/>
            </a:lvl4pPr>
            <a:lvl5pPr marL="1827187" indent="0">
              <a:buNone/>
              <a:defRPr sz="1600" b="1"/>
            </a:lvl5pPr>
            <a:lvl6pPr marL="2283984" indent="0">
              <a:buNone/>
              <a:defRPr sz="1600" b="1"/>
            </a:lvl6pPr>
            <a:lvl7pPr marL="2740782" indent="0">
              <a:buNone/>
              <a:defRPr sz="1600" b="1"/>
            </a:lvl7pPr>
            <a:lvl8pPr marL="3197577" indent="0">
              <a:buNone/>
              <a:defRPr sz="1600" b="1"/>
            </a:lvl8pPr>
            <a:lvl9pPr marL="3654373"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432429" y="2397128"/>
            <a:ext cx="4725988" cy="43576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a:xfrm>
            <a:off x="534988" y="7008818"/>
            <a:ext cx="2495550" cy="401637"/>
          </a:xfrm>
          <a:prstGeom prst="rect">
            <a:avLst/>
          </a:prstGeom>
        </p:spPr>
        <p:txBody>
          <a:bodyPr/>
          <a:lstStyle/>
          <a:p>
            <a:fld id="{FEE16135-6620-4BC2-B414-4495106D3BE0}" type="datetime1">
              <a:rPr lang="es-ES" smtClean="0">
                <a:solidFill>
                  <a:prstClr val="black">
                    <a:tint val="75000"/>
                  </a:prstClr>
                </a:solidFill>
              </a:rPr>
              <a:pPr/>
              <a:t>29/09/2017</a:t>
            </a:fld>
            <a:endParaRPr lang="es-ES">
              <a:solidFill>
                <a:prstClr val="black">
                  <a:tint val="75000"/>
                </a:prstClr>
              </a:solidFill>
            </a:endParaRPr>
          </a:p>
        </p:txBody>
      </p:sp>
    </p:spTree>
    <p:extLst>
      <p:ext uri="{BB962C8B-B14F-4D97-AF65-F5344CB8AC3E}">
        <p14:creationId xmlns:p14="http://schemas.microsoft.com/office/powerpoint/2010/main" xmlns="" val="26376844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a:xfrm>
            <a:off x="534988" y="7008818"/>
            <a:ext cx="2495550" cy="401637"/>
          </a:xfrm>
          <a:prstGeom prst="rect">
            <a:avLst/>
          </a:prstGeom>
        </p:spPr>
        <p:txBody>
          <a:bodyPr/>
          <a:lstStyle/>
          <a:p>
            <a:fld id="{D274F353-C99B-461C-9099-3FAA3F9A173F}" type="datetime1">
              <a:rPr lang="es-ES" smtClean="0">
                <a:solidFill>
                  <a:prstClr val="black">
                    <a:tint val="75000"/>
                  </a:prstClr>
                </a:solidFill>
              </a:rPr>
              <a:pPr/>
              <a:t>29/09/2017</a:t>
            </a:fld>
            <a:endParaRPr lang="es-ES">
              <a:solidFill>
                <a:prstClr val="black">
                  <a:tint val="75000"/>
                </a:prstClr>
              </a:solidFill>
            </a:endParaRPr>
          </a:p>
        </p:txBody>
      </p:sp>
    </p:spTree>
    <p:extLst>
      <p:ext uri="{BB962C8B-B14F-4D97-AF65-F5344CB8AC3E}">
        <p14:creationId xmlns:p14="http://schemas.microsoft.com/office/powerpoint/2010/main" xmlns="" val="41042034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534988" y="7008818"/>
            <a:ext cx="2495550" cy="401637"/>
          </a:xfrm>
          <a:prstGeom prst="rect">
            <a:avLst/>
          </a:prstGeom>
        </p:spPr>
        <p:txBody>
          <a:bodyPr/>
          <a:lstStyle/>
          <a:p>
            <a:fld id="{39DC791C-41DB-44BE-B3FB-FDD30FAE8511}" type="datetime1">
              <a:rPr lang="es-ES" smtClean="0">
                <a:solidFill>
                  <a:prstClr val="black">
                    <a:tint val="75000"/>
                  </a:prstClr>
                </a:solidFill>
              </a:rPr>
              <a:pPr/>
              <a:t>29/09/2017</a:t>
            </a:fld>
            <a:endParaRPr lang="es-ES" dirty="0">
              <a:solidFill>
                <a:prstClr val="black">
                  <a:tint val="75000"/>
                </a:prstClr>
              </a:solidFill>
            </a:endParaRPr>
          </a:p>
        </p:txBody>
      </p:sp>
      <p:sp>
        <p:nvSpPr>
          <p:cNvPr id="4" name="3 Marcador de número de diapositiva"/>
          <p:cNvSpPr>
            <a:spLocks noGrp="1"/>
          </p:cNvSpPr>
          <p:nvPr>
            <p:ph type="sldNum" sz="quarter" idx="12"/>
          </p:nvPr>
        </p:nvSpPr>
        <p:spPr>
          <a:xfrm>
            <a:off x="9908266" y="180231"/>
            <a:ext cx="810196" cy="401637"/>
          </a:xfrm>
          <a:prstGeom prst="rect">
            <a:avLst/>
          </a:prstGeom>
        </p:spPr>
        <p:txBody>
          <a:bodyPr lIns="91360" tIns="45680" rIns="91360" bIns="45680"/>
          <a:lstStyle>
            <a:lvl1pPr>
              <a:defRPr sz="1300">
                <a:solidFill>
                  <a:schemeClr val="tx1">
                    <a:lumMod val="65000"/>
                    <a:lumOff val="35000"/>
                  </a:schemeClr>
                </a:solidFill>
              </a:defRPr>
            </a:lvl1pPr>
          </a:lstStyle>
          <a:p>
            <a:fld id="{3EAA32B2-76B9-4B07-9B6B-DB4CCB5882FA}" type="slidenum">
              <a:rPr lang="es-ES" smtClean="0">
                <a:solidFill>
                  <a:prstClr val="black">
                    <a:lumMod val="65000"/>
                    <a:lumOff val="35000"/>
                  </a:prstClr>
                </a:solidFill>
              </a:rPr>
              <a:pPr/>
              <a:t>‹Nº›</a:t>
            </a:fld>
            <a:endParaRPr lang="es-ES" dirty="0">
              <a:solidFill>
                <a:prstClr val="black">
                  <a:lumMod val="65000"/>
                  <a:lumOff val="35000"/>
                </a:prstClr>
              </a:solidFill>
            </a:endParaRPr>
          </a:p>
        </p:txBody>
      </p:sp>
    </p:spTree>
    <p:extLst>
      <p:ext uri="{BB962C8B-B14F-4D97-AF65-F5344CB8AC3E}">
        <p14:creationId xmlns:p14="http://schemas.microsoft.com/office/powerpoint/2010/main" xmlns="" val="6503229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34993" y="301630"/>
            <a:ext cx="3517901" cy="1281113"/>
          </a:xfrm>
        </p:spPr>
        <p:txBody>
          <a:bodyPr anchor="b"/>
          <a:lstStyle>
            <a:lvl1pPr algn="l">
              <a:defRPr sz="21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181479" y="301625"/>
            <a:ext cx="5976938" cy="6453188"/>
          </a:xfrm>
        </p:spPr>
        <p:txBody>
          <a:bodyPr/>
          <a:lstStyle>
            <a:lvl1pPr>
              <a:defRPr sz="32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534993" y="1582743"/>
            <a:ext cx="3517901" cy="5172075"/>
          </a:xfrm>
        </p:spPr>
        <p:txBody>
          <a:bodyPr/>
          <a:lstStyle>
            <a:lvl1pPr marL="0" indent="0">
              <a:buNone/>
              <a:defRPr sz="1400"/>
            </a:lvl1pPr>
            <a:lvl2pPr marL="456798" indent="0">
              <a:buNone/>
              <a:defRPr sz="1300"/>
            </a:lvl2pPr>
            <a:lvl3pPr marL="913592" indent="0">
              <a:buNone/>
              <a:defRPr sz="1000"/>
            </a:lvl3pPr>
            <a:lvl4pPr marL="1370390" indent="0">
              <a:buNone/>
              <a:defRPr sz="900"/>
            </a:lvl4pPr>
            <a:lvl5pPr marL="1827187" indent="0">
              <a:buNone/>
              <a:defRPr sz="900"/>
            </a:lvl5pPr>
            <a:lvl6pPr marL="2283984" indent="0">
              <a:buNone/>
              <a:defRPr sz="900"/>
            </a:lvl6pPr>
            <a:lvl7pPr marL="2740782" indent="0">
              <a:buNone/>
              <a:defRPr sz="900"/>
            </a:lvl7pPr>
            <a:lvl8pPr marL="3197577" indent="0">
              <a:buNone/>
              <a:defRPr sz="900"/>
            </a:lvl8pPr>
            <a:lvl9pPr marL="3654373"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534988" y="7008818"/>
            <a:ext cx="2495550" cy="401637"/>
          </a:xfrm>
          <a:prstGeom prst="rect">
            <a:avLst/>
          </a:prstGeom>
        </p:spPr>
        <p:txBody>
          <a:bodyPr/>
          <a:lstStyle/>
          <a:p>
            <a:fld id="{950406EE-66E6-4A8A-AFF2-7BB8D24089E2}" type="datetime1">
              <a:rPr lang="es-ES" smtClean="0">
                <a:solidFill>
                  <a:prstClr val="black">
                    <a:tint val="75000"/>
                  </a:prstClr>
                </a:solidFill>
              </a:rPr>
              <a:pPr/>
              <a:t>29/09/2017</a:t>
            </a:fld>
            <a:endParaRPr lang="es-ES">
              <a:solidFill>
                <a:prstClr val="black">
                  <a:tint val="75000"/>
                </a:prstClr>
              </a:solidFill>
            </a:endParaRPr>
          </a:p>
        </p:txBody>
      </p:sp>
    </p:spTree>
    <p:extLst>
      <p:ext uri="{BB962C8B-B14F-4D97-AF65-F5344CB8AC3E}">
        <p14:creationId xmlns:p14="http://schemas.microsoft.com/office/powerpoint/2010/main" xmlns="" val="8609200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095506" y="5292725"/>
            <a:ext cx="6416675" cy="625475"/>
          </a:xfrm>
        </p:spPr>
        <p:txBody>
          <a:bodyPr anchor="b"/>
          <a:lstStyle>
            <a:lvl1pPr algn="l">
              <a:defRPr sz="21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095506" y="676275"/>
            <a:ext cx="6416675" cy="4535488"/>
          </a:xfrm>
        </p:spPr>
        <p:txBody>
          <a:bodyPr/>
          <a:lstStyle>
            <a:lvl1pPr marL="0" indent="0">
              <a:buNone/>
              <a:defRPr sz="3200"/>
            </a:lvl1pPr>
            <a:lvl2pPr marL="456798" indent="0">
              <a:buNone/>
              <a:defRPr sz="2900"/>
            </a:lvl2pPr>
            <a:lvl3pPr marL="913592" indent="0">
              <a:buNone/>
              <a:defRPr sz="2400"/>
            </a:lvl3pPr>
            <a:lvl4pPr marL="1370390" indent="0">
              <a:buNone/>
              <a:defRPr sz="2100"/>
            </a:lvl4pPr>
            <a:lvl5pPr marL="1827187" indent="0">
              <a:buNone/>
              <a:defRPr sz="2100"/>
            </a:lvl5pPr>
            <a:lvl6pPr marL="2283984" indent="0">
              <a:buNone/>
              <a:defRPr sz="2100"/>
            </a:lvl6pPr>
            <a:lvl7pPr marL="2740782" indent="0">
              <a:buNone/>
              <a:defRPr sz="2100"/>
            </a:lvl7pPr>
            <a:lvl8pPr marL="3197577" indent="0">
              <a:buNone/>
              <a:defRPr sz="2100"/>
            </a:lvl8pPr>
            <a:lvl9pPr marL="3654373" indent="0">
              <a:buNone/>
              <a:defRPr sz="2100"/>
            </a:lvl9pPr>
          </a:lstStyle>
          <a:p>
            <a:endParaRPr lang="es-ES"/>
          </a:p>
        </p:txBody>
      </p:sp>
      <p:sp>
        <p:nvSpPr>
          <p:cNvPr id="4" name="3 Marcador de texto"/>
          <p:cNvSpPr>
            <a:spLocks noGrp="1"/>
          </p:cNvSpPr>
          <p:nvPr>
            <p:ph type="body" sz="half" idx="2"/>
          </p:nvPr>
        </p:nvSpPr>
        <p:spPr>
          <a:xfrm>
            <a:off x="2095506" y="5918201"/>
            <a:ext cx="6416675" cy="887413"/>
          </a:xfrm>
        </p:spPr>
        <p:txBody>
          <a:bodyPr/>
          <a:lstStyle>
            <a:lvl1pPr marL="0" indent="0">
              <a:buNone/>
              <a:defRPr sz="1400"/>
            </a:lvl1pPr>
            <a:lvl2pPr marL="456798" indent="0">
              <a:buNone/>
              <a:defRPr sz="1300"/>
            </a:lvl2pPr>
            <a:lvl3pPr marL="913592" indent="0">
              <a:buNone/>
              <a:defRPr sz="1000"/>
            </a:lvl3pPr>
            <a:lvl4pPr marL="1370390" indent="0">
              <a:buNone/>
              <a:defRPr sz="900"/>
            </a:lvl4pPr>
            <a:lvl5pPr marL="1827187" indent="0">
              <a:buNone/>
              <a:defRPr sz="900"/>
            </a:lvl5pPr>
            <a:lvl6pPr marL="2283984" indent="0">
              <a:buNone/>
              <a:defRPr sz="900"/>
            </a:lvl6pPr>
            <a:lvl7pPr marL="2740782" indent="0">
              <a:buNone/>
              <a:defRPr sz="900"/>
            </a:lvl7pPr>
            <a:lvl8pPr marL="3197577" indent="0">
              <a:buNone/>
              <a:defRPr sz="900"/>
            </a:lvl8pPr>
            <a:lvl9pPr marL="3654373"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534988" y="7008818"/>
            <a:ext cx="2495550" cy="401637"/>
          </a:xfrm>
          <a:prstGeom prst="rect">
            <a:avLst/>
          </a:prstGeom>
        </p:spPr>
        <p:txBody>
          <a:bodyPr/>
          <a:lstStyle/>
          <a:p>
            <a:fld id="{627A07BE-DF31-461B-90A7-520AF4F4A4B3}" type="datetime1">
              <a:rPr lang="es-ES" smtClean="0">
                <a:solidFill>
                  <a:prstClr val="black">
                    <a:tint val="75000"/>
                  </a:prstClr>
                </a:solidFill>
              </a:rPr>
              <a:pPr/>
              <a:t>29/09/2017</a:t>
            </a:fld>
            <a:endParaRPr lang="es-ES">
              <a:solidFill>
                <a:prstClr val="black">
                  <a:tint val="75000"/>
                </a:prstClr>
              </a:solidFill>
            </a:endParaRPr>
          </a:p>
        </p:txBody>
      </p:sp>
    </p:spTree>
    <p:extLst>
      <p:ext uri="{BB962C8B-B14F-4D97-AF65-F5344CB8AC3E}">
        <p14:creationId xmlns:p14="http://schemas.microsoft.com/office/powerpoint/2010/main" xmlns="" val="39830005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534988" y="7008818"/>
            <a:ext cx="2495550" cy="401637"/>
          </a:xfrm>
          <a:prstGeom prst="rect">
            <a:avLst/>
          </a:prstGeom>
        </p:spPr>
        <p:txBody>
          <a:bodyPr/>
          <a:lstStyle/>
          <a:p>
            <a:fld id="{3BD6E06B-24E6-440A-A73C-85CA1126E2A6}" type="datetime1">
              <a:rPr lang="es-ES" smtClean="0">
                <a:solidFill>
                  <a:prstClr val="black">
                    <a:tint val="75000"/>
                  </a:prstClr>
                </a:solidFill>
              </a:rPr>
              <a:pPr/>
              <a:t>29/09/2017</a:t>
            </a:fld>
            <a:endParaRPr lang="es-ES">
              <a:solidFill>
                <a:prstClr val="black">
                  <a:tint val="75000"/>
                </a:prstClr>
              </a:solidFill>
            </a:endParaRPr>
          </a:p>
        </p:txBody>
      </p:sp>
    </p:spTree>
    <p:extLst>
      <p:ext uri="{BB962C8B-B14F-4D97-AF65-F5344CB8AC3E}">
        <p14:creationId xmlns:p14="http://schemas.microsoft.com/office/powerpoint/2010/main" xmlns="" val="531978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753350" y="303216"/>
            <a:ext cx="2405063" cy="64516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534991" y="303216"/>
            <a:ext cx="7065962" cy="64516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534988" y="7008818"/>
            <a:ext cx="2495550" cy="401637"/>
          </a:xfrm>
          <a:prstGeom prst="rect">
            <a:avLst/>
          </a:prstGeom>
        </p:spPr>
        <p:txBody>
          <a:bodyPr/>
          <a:lstStyle/>
          <a:p>
            <a:fld id="{9CA5EAF4-153F-40B1-BE75-3AC182C51F1A}" type="datetime1">
              <a:rPr lang="es-ES" smtClean="0">
                <a:solidFill>
                  <a:prstClr val="black">
                    <a:tint val="75000"/>
                  </a:prstClr>
                </a:solidFill>
              </a:rPr>
              <a:pPr/>
              <a:t>29/09/2017</a:t>
            </a:fld>
            <a:endParaRPr lang="es-ES">
              <a:solidFill>
                <a:prstClr val="black">
                  <a:tint val="75000"/>
                </a:prstClr>
              </a:solidFill>
            </a:endParaRPr>
          </a:p>
        </p:txBody>
      </p:sp>
    </p:spTree>
    <p:extLst>
      <p:ext uri="{BB962C8B-B14F-4D97-AF65-F5344CB8AC3E}">
        <p14:creationId xmlns:p14="http://schemas.microsoft.com/office/powerpoint/2010/main" xmlns="" val="1005688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802005" y="2348897"/>
            <a:ext cx="9089390" cy="1620771"/>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604010" y="4284720"/>
            <a:ext cx="7485380" cy="1932323"/>
          </a:xfrm>
        </p:spPr>
        <p:txBody>
          <a:bodyPr/>
          <a:lstStyle>
            <a:lvl1pPr marL="0" indent="0" algn="ctr">
              <a:buNone/>
              <a:defRPr>
                <a:solidFill>
                  <a:schemeClr val="tx1">
                    <a:tint val="75000"/>
                  </a:schemeClr>
                </a:solidFill>
              </a:defRPr>
            </a:lvl1pPr>
            <a:lvl2pPr marL="521160" indent="0" algn="ctr">
              <a:buNone/>
              <a:defRPr>
                <a:solidFill>
                  <a:schemeClr val="tx1">
                    <a:tint val="75000"/>
                  </a:schemeClr>
                </a:solidFill>
              </a:defRPr>
            </a:lvl2pPr>
            <a:lvl3pPr marL="1042320" indent="0" algn="ctr">
              <a:buNone/>
              <a:defRPr>
                <a:solidFill>
                  <a:schemeClr val="tx1">
                    <a:tint val="75000"/>
                  </a:schemeClr>
                </a:solidFill>
              </a:defRPr>
            </a:lvl3pPr>
            <a:lvl4pPr marL="1563480" indent="0" algn="ctr">
              <a:buNone/>
              <a:defRPr>
                <a:solidFill>
                  <a:schemeClr val="tx1">
                    <a:tint val="75000"/>
                  </a:schemeClr>
                </a:solidFill>
              </a:defRPr>
            </a:lvl4pPr>
            <a:lvl5pPr marL="2084641" indent="0" algn="ctr">
              <a:buNone/>
              <a:defRPr>
                <a:solidFill>
                  <a:schemeClr val="tx1">
                    <a:tint val="75000"/>
                  </a:schemeClr>
                </a:solidFill>
              </a:defRPr>
            </a:lvl5pPr>
            <a:lvl6pPr marL="2605799" indent="0" algn="ctr">
              <a:buNone/>
              <a:defRPr>
                <a:solidFill>
                  <a:schemeClr val="tx1">
                    <a:tint val="75000"/>
                  </a:schemeClr>
                </a:solidFill>
              </a:defRPr>
            </a:lvl6pPr>
            <a:lvl7pPr marL="3126960" indent="0" algn="ctr">
              <a:buNone/>
              <a:defRPr>
                <a:solidFill>
                  <a:schemeClr val="tx1">
                    <a:tint val="75000"/>
                  </a:schemeClr>
                </a:solidFill>
              </a:defRPr>
            </a:lvl7pPr>
            <a:lvl8pPr marL="3648121" indent="0" algn="ctr">
              <a:buNone/>
              <a:defRPr>
                <a:solidFill>
                  <a:schemeClr val="tx1">
                    <a:tint val="75000"/>
                  </a:schemeClr>
                </a:solidFill>
              </a:defRPr>
            </a:lvl8pPr>
            <a:lvl9pPr marL="4169279"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D73DE9F2-F6C5-4E53-B58B-C54B6EFEE24B}" type="datetime1">
              <a:rPr lang="es-ES" smtClean="0"/>
              <a:pPr/>
              <a:t>29/09/2017</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180963A0-0DD0-46C6-B448-C8FAEB3BE8D4}" type="slidenum">
              <a:rPr lang="es-AR" smtClean="0"/>
              <a:pPr/>
              <a:t>‹Nº›</a:t>
            </a:fld>
            <a:endParaRPr lang="es-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Diapositiva de título">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Diapositiva de título">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2158D58C-FB1D-4AD0-A37D-FAE376F65A39}" type="datetime1">
              <a:rPr lang="es-ES" smtClean="0"/>
              <a:pPr/>
              <a:t>29/09/2017</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180963A0-0DD0-46C6-B448-C8FAEB3BE8D4}" type="slidenum">
              <a:rPr lang="es-AR" smtClean="0"/>
              <a:pPr/>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Diapositiva de título">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801689" y="2349500"/>
            <a:ext cx="9090025" cy="1620838"/>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603375" y="4284665"/>
            <a:ext cx="7486650" cy="1931986"/>
          </a:xfrm>
        </p:spPr>
        <p:txBody>
          <a:bodyPr/>
          <a:lstStyle>
            <a:lvl1pPr marL="0" indent="0" algn="ctr">
              <a:buNone/>
              <a:defRPr>
                <a:solidFill>
                  <a:schemeClr val="tx1">
                    <a:tint val="75000"/>
                  </a:schemeClr>
                </a:solidFill>
              </a:defRPr>
            </a:lvl1pPr>
            <a:lvl2pPr marL="457120" indent="0" algn="ctr">
              <a:buNone/>
              <a:defRPr>
                <a:solidFill>
                  <a:schemeClr val="tx1">
                    <a:tint val="75000"/>
                  </a:schemeClr>
                </a:solidFill>
              </a:defRPr>
            </a:lvl2pPr>
            <a:lvl3pPr marL="914239" indent="0" algn="ctr">
              <a:buNone/>
              <a:defRPr>
                <a:solidFill>
                  <a:schemeClr val="tx1">
                    <a:tint val="75000"/>
                  </a:schemeClr>
                </a:solidFill>
              </a:defRPr>
            </a:lvl3pPr>
            <a:lvl4pPr marL="1371358" indent="0" algn="ctr">
              <a:buNone/>
              <a:defRPr>
                <a:solidFill>
                  <a:schemeClr val="tx1">
                    <a:tint val="75000"/>
                  </a:schemeClr>
                </a:solidFill>
              </a:defRPr>
            </a:lvl4pPr>
            <a:lvl5pPr marL="1828477" indent="0" algn="ctr">
              <a:buNone/>
              <a:defRPr>
                <a:solidFill>
                  <a:schemeClr val="tx1">
                    <a:tint val="75000"/>
                  </a:schemeClr>
                </a:solidFill>
              </a:defRPr>
            </a:lvl5pPr>
            <a:lvl6pPr marL="2285597" indent="0" algn="ctr">
              <a:buNone/>
              <a:defRPr>
                <a:solidFill>
                  <a:schemeClr val="tx1">
                    <a:tint val="75000"/>
                  </a:schemeClr>
                </a:solidFill>
              </a:defRPr>
            </a:lvl6pPr>
            <a:lvl7pPr marL="2742716" indent="0" algn="ctr">
              <a:buNone/>
              <a:defRPr>
                <a:solidFill>
                  <a:schemeClr val="tx1">
                    <a:tint val="75000"/>
                  </a:schemeClr>
                </a:solidFill>
              </a:defRPr>
            </a:lvl7pPr>
            <a:lvl8pPr marL="3199836" indent="0" algn="ctr">
              <a:buNone/>
              <a:defRPr>
                <a:solidFill>
                  <a:schemeClr val="tx1">
                    <a:tint val="75000"/>
                  </a:schemeClr>
                </a:solidFill>
              </a:defRPr>
            </a:lvl8pPr>
            <a:lvl9pPr marL="3656954"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F1021CEC-8A7B-49EF-8530-E0B57BBAD840}" type="datetime1">
              <a:rPr lang="es-ES" smtClean="0"/>
              <a:pPr/>
              <a:t>29/09/2017</a:t>
            </a:fld>
            <a:endParaRPr lang="es-ES"/>
          </a:p>
        </p:txBody>
      </p:sp>
      <p:sp>
        <p:nvSpPr>
          <p:cNvPr id="5" name="4 Marcador de pie de página"/>
          <p:cNvSpPr>
            <a:spLocks noGrp="1"/>
          </p:cNvSpPr>
          <p:nvPr>
            <p:ph type="ftr" sz="quarter" idx="11"/>
          </p:nvPr>
        </p:nvSpPr>
        <p:spPr/>
        <p:txBody>
          <a:bodyPr/>
          <a:lstStyle/>
          <a:p>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1.jpe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microsoft.com/office/2007/relationships/hdphoto" Target="../media/hdphoto1.wdp"/><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4.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2.jpeg"/><Relationship Id="rId5" Type="http://schemas.openxmlformats.org/officeDocument/2006/relationships/slideLayout" Target="../slideLayouts/slideLayout24.xml"/><Relationship Id="rId10" Type="http://schemas.openxmlformats.org/officeDocument/2006/relationships/image" Target="../media/image1.jpeg"/><Relationship Id="rId4" Type="http://schemas.openxmlformats.org/officeDocument/2006/relationships/slideLayout" Target="../slideLayouts/slideLayout23.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5.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6.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534670" y="302802"/>
            <a:ext cx="9624060" cy="1260211"/>
          </a:xfrm>
          <a:prstGeom prst="rect">
            <a:avLst/>
          </a:prstGeom>
        </p:spPr>
        <p:txBody>
          <a:bodyPr vert="horz" lIns="104233" tIns="52116" rIns="104233" bIns="52116" rtlCol="0" anchor="ctr">
            <a:normAutofit/>
          </a:bodyPr>
          <a:lstStyle/>
          <a:p>
            <a:r>
              <a:rPr lang="es-ES" dirty="0" smtClean="0"/>
              <a:t>Haga clic para modificar el estilo de título del patrón</a:t>
            </a:r>
            <a:endParaRPr lang="es-AR" dirty="0"/>
          </a:p>
        </p:txBody>
      </p:sp>
      <p:sp>
        <p:nvSpPr>
          <p:cNvPr id="3" name="2 Marcador de texto"/>
          <p:cNvSpPr>
            <a:spLocks noGrp="1"/>
          </p:cNvSpPr>
          <p:nvPr>
            <p:ph type="body" idx="1"/>
          </p:nvPr>
        </p:nvSpPr>
        <p:spPr>
          <a:xfrm>
            <a:off x="534670" y="1764295"/>
            <a:ext cx="9624060" cy="4990084"/>
          </a:xfrm>
          <a:prstGeom prst="rect">
            <a:avLst/>
          </a:prstGeom>
        </p:spPr>
        <p:txBody>
          <a:bodyPr vert="horz" lIns="104233" tIns="52116" rIns="104233" bIns="52116"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534671" y="7008176"/>
            <a:ext cx="2495127" cy="402567"/>
          </a:xfrm>
          <a:prstGeom prst="rect">
            <a:avLst/>
          </a:prstGeom>
        </p:spPr>
        <p:txBody>
          <a:bodyPr vert="horz" lIns="104233" tIns="52116" rIns="104233" bIns="52116" rtlCol="0" anchor="ctr"/>
          <a:lstStyle>
            <a:lvl1pPr algn="l">
              <a:defRPr sz="1400">
                <a:solidFill>
                  <a:schemeClr val="tx1">
                    <a:tint val="75000"/>
                  </a:schemeClr>
                </a:solidFill>
              </a:defRPr>
            </a:lvl1pPr>
          </a:lstStyle>
          <a:p>
            <a:fld id="{10790ECC-77C9-4DC8-AF10-00D459CFEA67}" type="datetime1">
              <a:rPr lang="es-ES" smtClean="0"/>
              <a:pPr/>
              <a:t>29/09/2017</a:t>
            </a:fld>
            <a:endParaRPr lang="es-AR"/>
          </a:p>
        </p:txBody>
      </p:sp>
      <p:sp>
        <p:nvSpPr>
          <p:cNvPr id="5" name="4 Marcador de pie de página"/>
          <p:cNvSpPr>
            <a:spLocks noGrp="1"/>
          </p:cNvSpPr>
          <p:nvPr>
            <p:ph type="ftr" sz="quarter" idx="3"/>
          </p:nvPr>
        </p:nvSpPr>
        <p:spPr>
          <a:xfrm>
            <a:off x="3653582" y="7008176"/>
            <a:ext cx="3386243" cy="402567"/>
          </a:xfrm>
          <a:prstGeom prst="rect">
            <a:avLst/>
          </a:prstGeom>
        </p:spPr>
        <p:txBody>
          <a:bodyPr vert="horz" lIns="104233" tIns="52116" rIns="104233" bIns="52116" rtlCol="0" anchor="ctr"/>
          <a:lstStyle>
            <a:lvl1pPr algn="ctr">
              <a:defRPr sz="1400">
                <a:solidFill>
                  <a:schemeClr val="tx1">
                    <a:tint val="75000"/>
                  </a:schemeClr>
                </a:solidFill>
              </a:defRPr>
            </a:lvl1pPr>
          </a:lstStyle>
          <a:p>
            <a:endParaRPr lang="es-AR"/>
          </a:p>
        </p:txBody>
      </p:sp>
      <p:sp>
        <p:nvSpPr>
          <p:cNvPr id="6" name="5 Marcador de número de diapositiva"/>
          <p:cNvSpPr>
            <a:spLocks noGrp="1"/>
          </p:cNvSpPr>
          <p:nvPr>
            <p:ph type="sldNum" sz="quarter" idx="4"/>
          </p:nvPr>
        </p:nvSpPr>
        <p:spPr>
          <a:xfrm>
            <a:off x="7663603" y="7008176"/>
            <a:ext cx="2495127" cy="402567"/>
          </a:xfrm>
          <a:prstGeom prst="rect">
            <a:avLst/>
          </a:prstGeom>
        </p:spPr>
        <p:txBody>
          <a:bodyPr vert="horz" lIns="104233" tIns="52116" rIns="104233" bIns="52116" rtlCol="0" anchor="ctr"/>
          <a:lstStyle>
            <a:lvl1pPr algn="r">
              <a:defRPr sz="1400">
                <a:solidFill>
                  <a:schemeClr val="tx1">
                    <a:tint val="75000"/>
                  </a:schemeClr>
                </a:solidFill>
              </a:defRPr>
            </a:lvl1pPr>
          </a:lstStyle>
          <a:p>
            <a:fld id="{180963A0-0DD0-46C6-B448-C8FAEB3BE8D4}" type="slidenum">
              <a:rPr lang="es-AR" smtClean="0"/>
              <a:pPr/>
              <a:t>‹Nº›</a:t>
            </a:fld>
            <a:endParaRPr lang="es-AR"/>
          </a:p>
        </p:txBody>
      </p:sp>
      <p:pic>
        <p:nvPicPr>
          <p:cNvPr id="1026" name="image4.jpeg"/>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335748" y="6495275"/>
            <a:ext cx="4082259" cy="847728"/>
          </a:xfrm>
          <a:prstGeom prst="rect">
            <a:avLst/>
          </a:prstGeom>
          <a:noFill/>
          <a:ln w="9525">
            <a:noFill/>
            <a:miter lim="800000"/>
            <a:headEnd/>
            <a:tailEnd/>
          </a:ln>
        </p:spPr>
      </p:pic>
      <p:pic>
        <p:nvPicPr>
          <p:cNvPr id="1027" name="image5.jpeg"/>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6362141" y="6495275"/>
            <a:ext cx="3985220" cy="857256"/>
          </a:xfrm>
          <a:prstGeom prst="rect">
            <a:avLst/>
          </a:prstGeom>
          <a:noFill/>
          <a:ln w="9525">
            <a:noFill/>
            <a:miter lim="800000"/>
            <a:headEnd/>
            <a:tailEnd/>
          </a:ln>
        </p:spPr>
      </p:pic>
      <p:pic>
        <p:nvPicPr>
          <p:cNvPr id="7" name="Picture 2" descr="C:\Documents and Settings\pcasanueva\Mis documentos\Downloads\oal Setting.jpg"/>
          <p:cNvPicPr>
            <a:picLocks noChangeAspect="1" noChangeArrowheads="1"/>
          </p:cNvPicPr>
          <p:nvPr/>
        </p:nvPicPr>
        <p:blipFill>
          <a:blip r:embed="rId12" cstate="print"/>
          <a:srcRect/>
          <a:stretch>
            <a:fillRect/>
          </a:stretch>
        </p:blipFill>
        <p:spPr bwMode="auto">
          <a:xfrm>
            <a:off x="0" y="-145679"/>
            <a:ext cx="10693400" cy="7706942"/>
          </a:xfrm>
          <a:prstGeom prst="rect">
            <a:avLst/>
          </a:prstGeom>
          <a:noFill/>
        </p:spPr>
      </p:pic>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Lst>
  <p:timing>
    <p:tnLst>
      <p:par>
        <p:cTn id="1" dur="indefinite" restart="never" nodeType="tmRoot"/>
      </p:par>
    </p:tnLst>
  </p:timing>
  <p:hf hdr="0" ftr="0" dt="0"/>
  <p:txStyles>
    <p:titleStyle>
      <a:lvl1pPr algn="ctr" defTabSz="1042320" rtl="0" eaLnBrk="1" latinLnBrk="0" hangingPunct="1">
        <a:spcBef>
          <a:spcPct val="0"/>
        </a:spcBef>
        <a:buNone/>
        <a:defRPr sz="5000" kern="1200">
          <a:solidFill>
            <a:schemeClr val="tx1"/>
          </a:solidFill>
          <a:latin typeface="+mj-lt"/>
          <a:ea typeface="+mj-ea"/>
          <a:cs typeface="+mj-cs"/>
        </a:defRPr>
      </a:lvl1pPr>
    </p:titleStyle>
    <p:bodyStyle>
      <a:lvl1pPr marL="390869" indent="-390869" algn="l" defTabSz="1042320"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46885" indent="-325727" algn="l" defTabSz="1042320"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2900" indent="-260580" algn="l" defTabSz="1042320"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4060" indent="-260580" algn="l" defTabSz="1042320"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5220" indent="-260580" algn="l" defTabSz="1042320"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6381" indent="-260580" algn="l" defTabSz="1042320"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7539" indent="-260580" algn="l" defTabSz="1042320"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08700" indent="-260580" algn="l" defTabSz="1042320"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29861" indent="-260580" algn="l" defTabSz="1042320"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s-AR"/>
      </a:defPPr>
      <a:lvl1pPr marL="0" algn="l" defTabSz="1042320" rtl="0" eaLnBrk="1" latinLnBrk="0" hangingPunct="1">
        <a:defRPr sz="2100" kern="1200">
          <a:solidFill>
            <a:schemeClr val="tx1"/>
          </a:solidFill>
          <a:latin typeface="+mn-lt"/>
          <a:ea typeface="+mn-ea"/>
          <a:cs typeface="+mn-cs"/>
        </a:defRPr>
      </a:lvl1pPr>
      <a:lvl2pPr marL="521160" algn="l" defTabSz="1042320" rtl="0" eaLnBrk="1" latinLnBrk="0" hangingPunct="1">
        <a:defRPr sz="2100" kern="1200">
          <a:solidFill>
            <a:schemeClr val="tx1"/>
          </a:solidFill>
          <a:latin typeface="+mn-lt"/>
          <a:ea typeface="+mn-ea"/>
          <a:cs typeface="+mn-cs"/>
        </a:defRPr>
      </a:lvl2pPr>
      <a:lvl3pPr marL="1042320" algn="l" defTabSz="1042320" rtl="0" eaLnBrk="1" latinLnBrk="0" hangingPunct="1">
        <a:defRPr sz="2100" kern="1200">
          <a:solidFill>
            <a:schemeClr val="tx1"/>
          </a:solidFill>
          <a:latin typeface="+mn-lt"/>
          <a:ea typeface="+mn-ea"/>
          <a:cs typeface="+mn-cs"/>
        </a:defRPr>
      </a:lvl3pPr>
      <a:lvl4pPr marL="1563480" algn="l" defTabSz="1042320" rtl="0" eaLnBrk="1" latinLnBrk="0" hangingPunct="1">
        <a:defRPr sz="2100" kern="1200">
          <a:solidFill>
            <a:schemeClr val="tx1"/>
          </a:solidFill>
          <a:latin typeface="+mn-lt"/>
          <a:ea typeface="+mn-ea"/>
          <a:cs typeface="+mn-cs"/>
        </a:defRPr>
      </a:lvl4pPr>
      <a:lvl5pPr marL="2084641" algn="l" defTabSz="1042320" rtl="0" eaLnBrk="1" latinLnBrk="0" hangingPunct="1">
        <a:defRPr sz="2100" kern="1200">
          <a:solidFill>
            <a:schemeClr val="tx1"/>
          </a:solidFill>
          <a:latin typeface="+mn-lt"/>
          <a:ea typeface="+mn-ea"/>
          <a:cs typeface="+mn-cs"/>
        </a:defRPr>
      </a:lvl5pPr>
      <a:lvl6pPr marL="2605799" algn="l" defTabSz="1042320" rtl="0" eaLnBrk="1" latinLnBrk="0" hangingPunct="1">
        <a:defRPr sz="2100" kern="1200">
          <a:solidFill>
            <a:schemeClr val="tx1"/>
          </a:solidFill>
          <a:latin typeface="+mn-lt"/>
          <a:ea typeface="+mn-ea"/>
          <a:cs typeface="+mn-cs"/>
        </a:defRPr>
      </a:lvl6pPr>
      <a:lvl7pPr marL="3126960" algn="l" defTabSz="1042320" rtl="0" eaLnBrk="1" latinLnBrk="0" hangingPunct="1">
        <a:defRPr sz="2100" kern="1200">
          <a:solidFill>
            <a:schemeClr val="tx1"/>
          </a:solidFill>
          <a:latin typeface="+mn-lt"/>
          <a:ea typeface="+mn-ea"/>
          <a:cs typeface="+mn-cs"/>
        </a:defRPr>
      </a:lvl7pPr>
      <a:lvl8pPr marL="3648121" algn="l" defTabSz="1042320" rtl="0" eaLnBrk="1" latinLnBrk="0" hangingPunct="1">
        <a:defRPr sz="2100" kern="1200">
          <a:solidFill>
            <a:schemeClr val="tx1"/>
          </a:solidFill>
          <a:latin typeface="+mn-lt"/>
          <a:ea typeface="+mn-ea"/>
          <a:cs typeface="+mn-cs"/>
        </a:defRPr>
      </a:lvl8pPr>
      <a:lvl9pPr marL="4169279" algn="l" defTabSz="1042320"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534989" y="303214"/>
            <a:ext cx="9623425" cy="1260475"/>
          </a:xfrm>
          <a:prstGeom prst="rect">
            <a:avLst/>
          </a:prstGeom>
        </p:spPr>
        <p:txBody>
          <a:bodyPr vert="horz" lIns="91424" tIns="45712" rIns="91424" bIns="45712"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34989" y="1763713"/>
            <a:ext cx="9623425" cy="4991100"/>
          </a:xfrm>
          <a:prstGeom prst="rect">
            <a:avLst/>
          </a:prstGeom>
        </p:spPr>
        <p:txBody>
          <a:bodyPr vert="horz" lIns="91424" tIns="45712" rIns="91424" bIns="45712"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534988" y="7008814"/>
            <a:ext cx="2495550" cy="401637"/>
          </a:xfrm>
          <a:prstGeom prst="rect">
            <a:avLst/>
          </a:prstGeom>
        </p:spPr>
        <p:txBody>
          <a:bodyPr vert="horz" lIns="91424" tIns="45712" rIns="91424" bIns="45712" rtlCol="0" anchor="ctr"/>
          <a:lstStyle>
            <a:lvl1pPr algn="l">
              <a:defRPr sz="1300">
                <a:solidFill>
                  <a:schemeClr val="tx1">
                    <a:tint val="75000"/>
                  </a:schemeClr>
                </a:solidFill>
              </a:defRPr>
            </a:lvl1pPr>
          </a:lstStyle>
          <a:p>
            <a:fld id="{9F4437DE-BF7F-4C1A-A3BC-116A0FD4AED6}" type="datetime1">
              <a:rPr lang="es-ES" smtClean="0"/>
              <a:pPr/>
              <a:t>29/09/2017</a:t>
            </a:fld>
            <a:endParaRPr lang="es-ES"/>
          </a:p>
        </p:txBody>
      </p:sp>
      <p:sp>
        <p:nvSpPr>
          <p:cNvPr id="5" name="4 Marcador de pie de página"/>
          <p:cNvSpPr>
            <a:spLocks noGrp="1"/>
          </p:cNvSpPr>
          <p:nvPr>
            <p:ph type="ftr" sz="quarter" idx="3"/>
          </p:nvPr>
        </p:nvSpPr>
        <p:spPr>
          <a:xfrm>
            <a:off x="3652839" y="7008814"/>
            <a:ext cx="3387725" cy="401637"/>
          </a:xfrm>
          <a:prstGeom prst="rect">
            <a:avLst/>
          </a:prstGeom>
        </p:spPr>
        <p:txBody>
          <a:bodyPr vert="horz" lIns="91424" tIns="45712" rIns="91424" bIns="45712" rtlCol="0" anchor="ctr"/>
          <a:lstStyle>
            <a:lvl1pPr algn="ctr">
              <a:defRPr sz="1300">
                <a:solidFill>
                  <a:schemeClr val="tx1">
                    <a:tint val="75000"/>
                  </a:schemeClr>
                </a:solidFill>
              </a:defRPr>
            </a:lvl1pPr>
          </a:lstStyle>
          <a:p>
            <a:endParaRPr lang="es-ES" dirty="0"/>
          </a:p>
        </p:txBody>
      </p:sp>
      <p:pic>
        <p:nvPicPr>
          <p:cNvPr id="7" name="image4.jpeg"/>
          <p:cNvPicPr>
            <a:picLocks noChangeAspect="1" noChangeArrowheads="1"/>
          </p:cNvPicPr>
          <p:nvPr/>
        </p:nvPicPr>
        <p:blipFill>
          <a:blip r:embed="rId13" cstate="print">
            <a:clrChange>
              <a:clrFrom>
                <a:srgbClr val="FFFFFF"/>
              </a:clrFrom>
              <a:clrTo>
                <a:srgbClr val="FFFFFF">
                  <a:alpha val="0"/>
                </a:srgbClr>
              </a:clrTo>
            </a:clrChange>
          </a:blip>
          <a:srcRect r="76998"/>
          <a:stretch>
            <a:fillRect/>
          </a:stretch>
        </p:blipFill>
        <p:spPr bwMode="auto">
          <a:xfrm>
            <a:off x="274602" y="6781027"/>
            <a:ext cx="653235" cy="589748"/>
          </a:xfrm>
          <a:prstGeom prst="rect">
            <a:avLst/>
          </a:prstGeom>
          <a:noFill/>
          <a:ln w="9525">
            <a:noFill/>
            <a:miter lim="800000"/>
            <a:headEnd/>
            <a:tailEnd/>
          </a:ln>
        </p:spPr>
      </p:pic>
      <p:pic>
        <p:nvPicPr>
          <p:cNvPr id="8" name="image5.jpeg"/>
          <p:cNvPicPr>
            <a:picLocks noChangeAspect="1" noChangeArrowheads="1"/>
          </p:cNvPicPr>
          <p:nvPr/>
        </p:nvPicPr>
        <p:blipFill>
          <a:blip r:embed="rId14" cstate="print">
            <a:clrChange>
              <a:clrFrom>
                <a:srgbClr val="FFFEFF"/>
              </a:clrFrom>
              <a:clrTo>
                <a:srgbClr val="FFFEFF">
                  <a:alpha val="0"/>
                </a:srgbClr>
              </a:clrTo>
            </a:clrChange>
          </a:blip>
          <a:srcRect r="68118"/>
          <a:stretch>
            <a:fillRect/>
          </a:stretch>
        </p:blipFill>
        <p:spPr bwMode="auto">
          <a:xfrm>
            <a:off x="9347228" y="6709590"/>
            <a:ext cx="1000132" cy="6747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hdr="0" ftr="0" dt="0"/>
  <p:txStyles>
    <p:titleStyle>
      <a:lvl1pPr algn="ctr" defTabSz="914239" rtl="0" eaLnBrk="1" latinLnBrk="0" hangingPunct="1">
        <a:spcBef>
          <a:spcPct val="0"/>
        </a:spcBef>
        <a:buNone/>
        <a:defRPr sz="4400" kern="1200">
          <a:solidFill>
            <a:schemeClr val="tx1"/>
          </a:solidFill>
          <a:latin typeface="+mj-lt"/>
          <a:ea typeface="+mj-ea"/>
          <a:cs typeface="+mj-cs"/>
        </a:defRPr>
      </a:lvl1pPr>
    </p:titleStyle>
    <p:bodyStyle>
      <a:lvl1pPr marL="342840" indent="-342840" algn="l" defTabSz="914239"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19" indent="-285700" algn="l" defTabSz="914239" rtl="0" eaLnBrk="1" latinLnBrk="0" hangingPunct="1">
        <a:spcBef>
          <a:spcPct val="20000"/>
        </a:spcBef>
        <a:buFont typeface="Arial" pitchFamily="34" charset="0"/>
        <a:buChar char="–"/>
        <a:defRPr sz="2900" kern="1200">
          <a:solidFill>
            <a:schemeClr val="tx1"/>
          </a:solidFill>
          <a:latin typeface="+mn-lt"/>
          <a:ea typeface="+mn-ea"/>
          <a:cs typeface="+mn-cs"/>
        </a:defRPr>
      </a:lvl2pPr>
      <a:lvl3pPr marL="1142799" indent="-228560" algn="l" defTabSz="914239"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17" indent="-228560" algn="l" defTabSz="914239"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057037" indent="-228560" algn="l" defTabSz="914239"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514156" indent="-228560" algn="l" defTabSz="914239"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71276" indent="-228560" algn="l" defTabSz="914239"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28396" indent="-228560" algn="l" defTabSz="914239"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85514" indent="-228560" algn="l" defTabSz="914239"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s-ES"/>
      </a:defPPr>
      <a:lvl1pPr marL="0" algn="l" defTabSz="914239" rtl="0" eaLnBrk="1" latinLnBrk="0" hangingPunct="1">
        <a:defRPr sz="1800" kern="1200">
          <a:solidFill>
            <a:schemeClr val="tx1"/>
          </a:solidFill>
          <a:latin typeface="+mn-lt"/>
          <a:ea typeface="+mn-ea"/>
          <a:cs typeface="+mn-cs"/>
        </a:defRPr>
      </a:lvl1pPr>
      <a:lvl2pPr marL="457120" algn="l" defTabSz="914239" rtl="0" eaLnBrk="1" latinLnBrk="0" hangingPunct="1">
        <a:defRPr sz="1800" kern="1200">
          <a:solidFill>
            <a:schemeClr val="tx1"/>
          </a:solidFill>
          <a:latin typeface="+mn-lt"/>
          <a:ea typeface="+mn-ea"/>
          <a:cs typeface="+mn-cs"/>
        </a:defRPr>
      </a:lvl2pPr>
      <a:lvl3pPr marL="914239" algn="l" defTabSz="914239" rtl="0" eaLnBrk="1" latinLnBrk="0" hangingPunct="1">
        <a:defRPr sz="1800" kern="1200">
          <a:solidFill>
            <a:schemeClr val="tx1"/>
          </a:solidFill>
          <a:latin typeface="+mn-lt"/>
          <a:ea typeface="+mn-ea"/>
          <a:cs typeface="+mn-cs"/>
        </a:defRPr>
      </a:lvl3pPr>
      <a:lvl4pPr marL="1371358" algn="l" defTabSz="914239" rtl="0" eaLnBrk="1" latinLnBrk="0" hangingPunct="1">
        <a:defRPr sz="1800" kern="1200">
          <a:solidFill>
            <a:schemeClr val="tx1"/>
          </a:solidFill>
          <a:latin typeface="+mn-lt"/>
          <a:ea typeface="+mn-ea"/>
          <a:cs typeface="+mn-cs"/>
        </a:defRPr>
      </a:lvl4pPr>
      <a:lvl5pPr marL="1828477" algn="l" defTabSz="914239" rtl="0" eaLnBrk="1" latinLnBrk="0" hangingPunct="1">
        <a:defRPr sz="1800" kern="1200">
          <a:solidFill>
            <a:schemeClr val="tx1"/>
          </a:solidFill>
          <a:latin typeface="+mn-lt"/>
          <a:ea typeface="+mn-ea"/>
          <a:cs typeface="+mn-cs"/>
        </a:defRPr>
      </a:lvl5pPr>
      <a:lvl6pPr marL="2285597" algn="l" defTabSz="914239" rtl="0" eaLnBrk="1" latinLnBrk="0" hangingPunct="1">
        <a:defRPr sz="1800" kern="1200">
          <a:solidFill>
            <a:schemeClr val="tx1"/>
          </a:solidFill>
          <a:latin typeface="+mn-lt"/>
          <a:ea typeface="+mn-ea"/>
          <a:cs typeface="+mn-cs"/>
        </a:defRPr>
      </a:lvl6pPr>
      <a:lvl7pPr marL="2742716" algn="l" defTabSz="914239" rtl="0" eaLnBrk="1" latinLnBrk="0" hangingPunct="1">
        <a:defRPr sz="1800" kern="1200">
          <a:solidFill>
            <a:schemeClr val="tx1"/>
          </a:solidFill>
          <a:latin typeface="+mn-lt"/>
          <a:ea typeface="+mn-ea"/>
          <a:cs typeface="+mn-cs"/>
        </a:defRPr>
      </a:lvl7pPr>
      <a:lvl8pPr marL="3199836" algn="l" defTabSz="914239" rtl="0" eaLnBrk="1" latinLnBrk="0" hangingPunct="1">
        <a:defRPr sz="1800" kern="1200">
          <a:solidFill>
            <a:schemeClr val="tx1"/>
          </a:solidFill>
          <a:latin typeface="+mn-lt"/>
          <a:ea typeface="+mn-ea"/>
          <a:cs typeface="+mn-cs"/>
        </a:defRPr>
      </a:lvl8pPr>
      <a:lvl9pPr marL="3656954" algn="l" defTabSz="91423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534670" y="302802"/>
            <a:ext cx="9624060" cy="1260211"/>
          </a:xfrm>
          <a:prstGeom prst="rect">
            <a:avLst/>
          </a:prstGeom>
        </p:spPr>
        <p:txBody>
          <a:bodyPr vert="horz" lIns="104233" tIns="52116" rIns="104233" bIns="52116" rtlCol="0" anchor="ctr">
            <a:normAutofit/>
          </a:bodyPr>
          <a:lstStyle/>
          <a:p>
            <a:r>
              <a:rPr lang="es-ES" dirty="0" smtClean="0"/>
              <a:t>Haga clic para modificar el estilo de título del patrón</a:t>
            </a:r>
            <a:endParaRPr lang="es-AR" dirty="0"/>
          </a:p>
        </p:txBody>
      </p:sp>
      <p:sp>
        <p:nvSpPr>
          <p:cNvPr id="3" name="2 Marcador de texto"/>
          <p:cNvSpPr>
            <a:spLocks noGrp="1"/>
          </p:cNvSpPr>
          <p:nvPr>
            <p:ph type="body" idx="1"/>
          </p:nvPr>
        </p:nvSpPr>
        <p:spPr>
          <a:xfrm>
            <a:off x="534670" y="1764295"/>
            <a:ext cx="9624060" cy="4990084"/>
          </a:xfrm>
          <a:prstGeom prst="rect">
            <a:avLst/>
          </a:prstGeom>
        </p:spPr>
        <p:txBody>
          <a:bodyPr vert="horz" lIns="104233" tIns="52116" rIns="104233" bIns="52116"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534671" y="7008176"/>
            <a:ext cx="2495127" cy="402567"/>
          </a:xfrm>
          <a:prstGeom prst="rect">
            <a:avLst/>
          </a:prstGeom>
        </p:spPr>
        <p:txBody>
          <a:bodyPr vert="horz" lIns="104233" tIns="52116" rIns="104233" bIns="52116" rtlCol="0" anchor="ctr"/>
          <a:lstStyle>
            <a:lvl1pPr algn="l">
              <a:defRPr sz="1400">
                <a:solidFill>
                  <a:schemeClr val="tx1">
                    <a:tint val="75000"/>
                  </a:schemeClr>
                </a:solidFill>
              </a:defRPr>
            </a:lvl1pPr>
          </a:lstStyle>
          <a:p>
            <a:fld id="{802242F6-B58A-4AFD-B6F2-A37C906B21F9}" type="datetime1">
              <a:rPr lang="es-ES" smtClean="0"/>
              <a:pPr/>
              <a:t>29/09/2017</a:t>
            </a:fld>
            <a:endParaRPr lang="es-AR"/>
          </a:p>
        </p:txBody>
      </p:sp>
      <p:sp>
        <p:nvSpPr>
          <p:cNvPr id="5" name="4 Marcador de pie de página"/>
          <p:cNvSpPr>
            <a:spLocks noGrp="1"/>
          </p:cNvSpPr>
          <p:nvPr>
            <p:ph type="ftr" sz="quarter" idx="3"/>
          </p:nvPr>
        </p:nvSpPr>
        <p:spPr>
          <a:xfrm>
            <a:off x="3653582" y="7008176"/>
            <a:ext cx="3386243" cy="402567"/>
          </a:xfrm>
          <a:prstGeom prst="rect">
            <a:avLst/>
          </a:prstGeom>
        </p:spPr>
        <p:txBody>
          <a:bodyPr vert="horz" lIns="104233" tIns="52116" rIns="104233" bIns="52116" rtlCol="0" anchor="ctr"/>
          <a:lstStyle>
            <a:lvl1pPr algn="ctr">
              <a:defRPr sz="1400">
                <a:solidFill>
                  <a:schemeClr val="tx1">
                    <a:tint val="75000"/>
                  </a:schemeClr>
                </a:solidFill>
              </a:defRPr>
            </a:lvl1pPr>
          </a:lstStyle>
          <a:p>
            <a:endParaRPr lang="es-AR"/>
          </a:p>
        </p:txBody>
      </p:sp>
      <p:sp>
        <p:nvSpPr>
          <p:cNvPr id="6" name="5 Marcador de número de diapositiva"/>
          <p:cNvSpPr>
            <a:spLocks noGrp="1"/>
          </p:cNvSpPr>
          <p:nvPr>
            <p:ph type="sldNum" sz="quarter" idx="4"/>
          </p:nvPr>
        </p:nvSpPr>
        <p:spPr>
          <a:xfrm>
            <a:off x="7663603" y="7008176"/>
            <a:ext cx="2495127" cy="402567"/>
          </a:xfrm>
          <a:prstGeom prst="rect">
            <a:avLst/>
          </a:prstGeom>
        </p:spPr>
        <p:txBody>
          <a:bodyPr vert="horz" lIns="104233" tIns="52116" rIns="104233" bIns="52116" rtlCol="0" anchor="ctr"/>
          <a:lstStyle>
            <a:lvl1pPr algn="r">
              <a:defRPr sz="1400">
                <a:solidFill>
                  <a:schemeClr val="tx1">
                    <a:tint val="75000"/>
                  </a:schemeClr>
                </a:solidFill>
              </a:defRPr>
            </a:lvl1pPr>
          </a:lstStyle>
          <a:p>
            <a:fld id="{180963A0-0DD0-46C6-B448-C8FAEB3BE8D4}" type="slidenum">
              <a:rPr lang="es-AR" smtClean="0"/>
              <a:pPr/>
              <a:t>‹Nº›</a:t>
            </a:fld>
            <a:endParaRPr lang="es-AR"/>
          </a:p>
        </p:txBody>
      </p:sp>
      <p:pic>
        <p:nvPicPr>
          <p:cNvPr id="1026" name="image4.jpeg"/>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335748" y="6495275"/>
            <a:ext cx="4082259" cy="847728"/>
          </a:xfrm>
          <a:prstGeom prst="rect">
            <a:avLst/>
          </a:prstGeom>
          <a:noFill/>
          <a:ln w="9525">
            <a:noFill/>
            <a:miter lim="800000"/>
            <a:headEnd/>
            <a:tailEnd/>
          </a:ln>
        </p:spPr>
      </p:pic>
      <p:pic>
        <p:nvPicPr>
          <p:cNvPr id="1027" name="image5.jpeg"/>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6362141" y="6495275"/>
            <a:ext cx="3985220" cy="857256"/>
          </a:xfrm>
          <a:prstGeom prst="rect">
            <a:avLst/>
          </a:prstGeom>
          <a:noFill/>
          <a:ln w="9525">
            <a:noFill/>
            <a:miter lim="800000"/>
            <a:headEnd/>
            <a:tailEnd/>
          </a:ln>
        </p:spPr>
      </p:pic>
      <p:pic>
        <p:nvPicPr>
          <p:cNvPr id="7" name="Picture 2" descr="C:\Documents and Settings\pcasanueva\Mis documentos\Downloads\oal Setting.jpg"/>
          <p:cNvPicPr>
            <a:picLocks noChangeAspect="1" noChangeArrowheads="1"/>
          </p:cNvPicPr>
          <p:nvPr/>
        </p:nvPicPr>
        <p:blipFill>
          <a:blip r:embed="rId12" cstate="print">
            <a:extLst>
              <a:ext uri="{BEBA8EAE-BF5A-486C-A8C5-ECC9F3942E4B}">
                <a14:imgProps xmlns:a14="http://schemas.microsoft.com/office/drawing/2010/main" xmlns="">
                  <a14:imgLayer r:embed="rId13">
                    <a14:imgEffect>
                      <a14:brightnessContrast bright="20000" contrast="-40000"/>
                    </a14:imgEffect>
                  </a14:imgLayer>
                </a14:imgProps>
              </a:ext>
            </a:extLst>
          </a:blip>
          <a:srcRect/>
          <a:stretch>
            <a:fillRect/>
          </a:stretch>
        </p:blipFill>
        <p:spPr bwMode="auto">
          <a:xfrm>
            <a:off x="0" y="-145679"/>
            <a:ext cx="10693400" cy="7706942"/>
          </a:xfrm>
          <a:prstGeom prst="rect">
            <a:avLst/>
          </a:prstGeom>
          <a:noFill/>
        </p:spPr>
      </p:pic>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Lst>
  <p:hf hdr="0" ftr="0" dt="0"/>
  <p:txStyles>
    <p:titleStyle>
      <a:lvl1pPr algn="ctr" defTabSz="1042320" rtl="0" eaLnBrk="1" latinLnBrk="0" hangingPunct="1">
        <a:spcBef>
          <a:spcPct val="0"/>
        </a:spcBef>
        <a:buNone/>
        <a:defRPr sz="5000" kern="1200">
          <a:solidFill>
            <a:schemeClr val="tx1"/>
          </a:solidFill>
          <a:latin typeface="+mj-lt"/>
          <a:ea typeface="+mj-ea"/>
          <a:cs typeface="+mj-cs"/>
        </a:defRPr>
      </a:lvl1pPr>
    </p:titleStyle>
    <p:bodyStyle>
      <a:lvl1pPr marL="390869" indent="-390869" algn="l" defTabSz="1042320"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46885" indent="-325727" algn="l" defTabSz="1042320"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2900" indent="-260580" algn="l" defTabSz="1042320"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4060" indent="-260580" algn="l" defTabSz="1042320"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5220" indent="-260580" algn="l" defTabSz="1042320"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6381" indent="-260580" algn="l" defTabSz="1042320"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7539" indent="-260580" algn="l" defTabSz="1042320"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08700" indent="-260580" algn="l" defTabSz="1042320"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29861" indent="-260580" algn="l" defTabSz="1042320"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s-AR"/>
      </a:defPPr>
      <a:lvl1pPr marL="0" algn="l" defTabSz="1042320" rtl="0" eaLnBrk="1" latinLnBrk="0" hangingPunct="1">
        <a:defRPr sz="2100" kern="1200">
          <a:solidFill>
            <a:schemeClr val="tx1"/>
          </a:solidFill>
          <a:latin typeface="+mn-lt"/>
          <a:ea typeface="+mn-ea"/>
          <a:cs typeface="+mn-cs"/>
        </a:defRPr>
      </a:lvl1pPr>
      <a:lvl2pPr marL="521160" algn="l" defTabSz="1042320" rtl="0" eaLnBrk="1" latinLnBrk="0" hangingPunct="1">
        <a:defRPr sz="2100" kern="1200">
          <a:solidFill>
            <a:schemeClr val="tx1"/>
          </a:solidFill>
          <a:latin typeface="+mn-lt"/>
          <a:ea typeface="+mn-ea"/>
          <a:cs typeface="+mn-cs"/>
        </a:defRPr>
      </a:lvl2pPr>
      <a:lvl3pPr marL="1042320" algn="l" defTabSz="1042320" rtl="0" eaLnBrk="1" latinLnBrk="0" hangingPunct="1">
        <a:defRPr sz="2100" kern="1200">
          <a:solidFill>
            <a:schemeClr val="tx1"/>
          </a:solidFill>
          <a:latin typeface="+mn-lt"/>
          <a:ea typeface="+mn-ea"/>
          <a:cs typeface="+mn-cs"/>
        </a:defRPr>
      </a:lvl3pPr>
      <a:lvl4pPr marL="1563480" algn="l" defTabSz="1042320" rtl="0" eaLnBrk="1" latinLnBrk="0" hangingPunct="1">
        <a:defRPr sz="2100" kern="1200">
          <a:solidFill>
            <a:schemeClr val="tx1"/>
          </a:solidFill>
          <a:latin typeface="+mn-lt"/>
          <a:ea typeface="+mn-ea"/>
          <a:cs typeface="+mn-cs"/>
        </a:defRPr>
      </a:lvl4pPr>
      <a:lvl5pPr marL="2084641" algn="l" defTabSz="1042320" rtl="0" eaLnBrk="1" latinLnBrk="0" hangingPunct="1">
        <a:defRPr sz="2100" kern="1200">
          <a:solidFill>
            <a:schemeClr val="tx1"/>
          </a:solidFill>
          <a:latin typeface="+mn-lt"/>
          <a:ea typeface="+mn-ea"/>
          <a:cs typeface="+mn-cs"/>
        </a:defRPr>
      </a:lvl5pPr>
      <a:lvl6pPr marL="2605799" algn="l" defTabSz="1042320" rtl="0" eaLnBrk="1" latinLnBrk="0" hangingPunct="1">
        <a:defRPr sz="2100" kern="1200">
          <a:solidFill>
            <a:schemeClr val="tx1"/>
          </a:solidFill>
          <a:latin typeface="+mn-lt"/>
          <a:ea typeface="+mn-ea"/>
          <a:cs typeface="+mn-cs"/>
        </a:defRPr>
      </a:lvl6pPr>
      <a:lvl7pPr marL="3126960" algn="l" defTabSz="1042320" rtl="0" eaLnBrk="1" latinLnBrk="0" hangingPunct="1">
        <a:defRPr sz="2100" kern="1200">
          <a:solidFill>
            <a:schemeClr val="tx1"/>
          </a:solidFill>
          <a:latin typeface="+mn-lt"/>
          <a:ea typeface="+mn-ea"/>
          <a:cs typeface="+mn-cs"/>
        </a:defRPr>
      </a:lvl7pPr>
      <a:lvl8pPr marL="3648121" algn="l" defTabSz="1042320" rtl="0" eaLnBrk="1" latinLnBrk="0" hangingPunct="1">
        <a:defRPr sz="2100" kern="1200">
          <a:solidFill>
            <a:schemeClr val="tx1"/>
          </a:solidFill>
          <a:latin typeface="+mn-lt"/>
          <a:ea typeface="+mn-ea"/>
          <a:cs typeface="+mn-cs"/>
        </a:defRPr>
      </a:lvl8pPr>
      <a:lvl9pPr marL="4169279" algn="l" defTabSz="1042320" rtl="0" eaLnBrk="1" latinLnBrk="0" hangingPunct="1">
        <a:defRPr sz="21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534993" y="303218"/>
            <a:ext cx="9623425" cy="1260475"/>
          </a:xfrm>
          <a:prstGeom prst="rect">
            <a:avLst/>
          </a:prstGeom>
        </p:spPr>
        <p:txBody>
          <a:bodyPr vert="horz" lIns="91360" tIns="45680" rIns="91360" bIns="4568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34993" y="1763713"/>
            <a:ext cx="9623425" cy="4991100"/>
          </a:xfrm>
          <a:prstGeom prst="rect">
            <a:avLst/>
          </a:prstGeom>
        </p:spPr>
        <p:txBody>
          <a:bodyPr vert="horz" lIns="91360" tIns="45680" rIns="91360" bIns="4568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pie de página"/>
          <p:cNvSpPr>
            <a:spLocks noGrp="1"/>
          </p:cNvSpPr>
          <p:nvPr>
            <p:ph type="ftr" sz="quarter" idx="3"/>
          </p:nvPr>
        </p:nvSpPr>
        <p:spPr>
          <a:xfrm>
            <a:off x="3652843" y="7008818"/>
            <a:ext cx="3387725" cy="401637"/>
          </a:xfrm>
          <a:prstGeom prst="rect">
            <a:avLst/>
          </a:prstGeom>
        </p:spPr>
        <p:txBody>
          <a:bodyPr vert="horz" lIns="91360" tIns="45680" rIns="91360" bIns="45680" rtlCol="0" anchor="ctr"/>
          <a:lstStyle>
            <a:lvl1pPr algn="ctr">
              <a:defRPr sz="1300">
                <a:solidFill>
                  <a:schemeClr val="tx1">
                    <a:tint val="75000"/>
                  </a:schemeClr>
                </a:solidFill>
              </a:defRPr>
            </a:lvl1pPr>
          </a:lstStyle>
          <a:p>
            <a:pPr defTabSz="1042504"/>
            <a:endParaRPr lang="es-ES" dirty="0">
              <a:solidFill>
                <a:prstClr val="black">
                  <a:tint val="75000"/>
                </a:prstClr>
              </a:solidFill>
            </a:endParaRPr>
          </a:p>
        </p:txBody>
      </p:sp>
      <p:sp>
        <p:nvSpPr>
          <p:cNvPr id="10" name="5 Marcador de número de diapositiva"/>
          <p:cNvSpPr>
            <a:spLocks noGrp="1"/>
          </p:cNvSpPr>
          <p:nvPr>
            <p:ph type="sldNum" sz="quarter" idx="4"/>
          </p:nvPr>
        </p:nvSpPr>
        <p:spPr>
          <a:xfrm>
            <a:off x="9883204" y="138634"/>
            <a:ext cx="810196" cy="401637"/>
          </a:xfrm>
          <a:prstGeom prst="rect">
            <a:avLst/>
          </a:prstGeom>
        </p:spPr>
        <p:txBody>
          <a:bodyPr lIns="91360" tIns="45680" rIns="91360" bIns="45680"/>
          <a:lstStyle>
            <a:lvl1pPr algn="ctr">
              <a:defRPr sz="1300">
                <a:solidFill>
                  <a:schemeClr val="tx1">
                    <a:lumMod val="65000"/>
                    <a:lumOff val="35000"/>
                  </a:schemeClr>
                </a:solidFill>
              </a:defRPr>
            </a:lvl1pPr>
          </a:lstStyle>
          <a:p>
            <a:pPr defTabSz="1042504"/>
            <a:fld id="{3EAA32B2-76B9-4B07-9B6B-DB4CCB5882FA}" type="slidenum">
              <a:rPr lang="es-ES" smtClean="0">
                <a:solidFill>
                  <a:prstClr val="black">
                    <a:lumMod val="65000"/>
                    <a:lumOff val="35000"/>
                  </a:prstClr>
                </a:solidFill>
              </a:rPr>
              <a:pPr defTabSz="1042504"/>
              <a:t>‹Nº›</a:t>
            </a:fld>
            <a:endParaRPr lang="es-ES" dirty="0">
              <a:solidFill>
                <a:prstClr val="black">
                  <a:lumMod val="65000"/>
                  <a:lumOff val="35000"/>
                </a:prstClr>
              </a:solidFill>
            </a:endParaRPr>
          </a:p>
        </p:txBody>
      </p:sp>
      <p:pic>
        <p:nvPicPr>
          <p:cNvPr id="1026" name="Picture 2"/>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7650956" y="6850489"/>
            <a:ext cx="2772147" cy="5480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306140" y="6886373"/>
            <a:ext cx="2290762"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98952548"/>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hf hdr="0" ftr="0" dt="0"/>
  <p:txStyles>
    <p:titleStyle>
      <a:lvl1pPr algn="ctr" defTabSz="913592" rtl="0" eaLnBrk="1" latinLnBrk="0" hangingPunct="1">
        <a:spcBef>
          <a:spcPct val="0"/>
        </a:spcBef>
        <a:buNone/>
        <a:defRPr sz="4400" kern="1200">
          <a:solidFill>
            <a:schemeClr val="tx1"/>
          </a:solidFill>
          <a:latin typeface="+mj-lt"/>
          <a:ea typeface="+mj-ea"/>
          <a:cs typeface="+mj-cs"/>
        </a:defRPr>
      </a:lvl1pPr>
    </p:titleStyle>
    <p:bodyStyle>
      <a:lvl1pPr marL="342598" indent="-342598" algn="l" defTabSz="91359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95" indent="-285499" algn="l" defTabSz="913592" rtl="0" eaLnBrk="1" latinLnBrk="0" hangingPunct="1">
        <a:spcBef>
          <a:spcPct val="20000"/>
        </a:spcBef>
        <a:buFont typeface="Arial" pitchFamily="34" charset="0"/>
        <a:buChar char="–"/>
        <a:defRPr sz="2900" kern="1200">
          <a:solidFill>
            <a:schemeClr val="tx1"/>
          </a:solidFill>
          <a:latin typeface="+mn-lt"/>
          <a:ea typeface="+mn-ea"/>
          <a:cs typeface="+mn-cs"/>
        </a:defRPr>
      </a:lvl2pPr>
      <a:lvl3pPr marL="1141991" indent="-228400" algn="l" defTabSz="91359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788" indent="-228400" algn="l" defTabSz="913592"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055586" indent="-228400" algn="l" defTabSz="913592"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512381" indent="-228400" algn="l" defTabSz="91359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9179" indent="-228400" algn="l" defTabSz="91359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25977" indent="-228400" algn="l" defTabSz="91359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82772" indent="-228400" algn="l" defTabSz="91359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s-ES"/>
      </a:defPPr>
      <a:lvl1pPr marL="0" algn="l" defTabSz="913592" rtl="0" eaLnBrk="1" latinLnBrk="0" hangingPunct="1">
        <a:defRPr sz="1800" kern="1200">
          <a:solidFill>
            <a:schemeClr val="tx1"/>
          </a:solidFill>
          <a:latin typeface="+mn-lt"/>
          <a:ea typeface="+mn-ea"/>
          <a:cs typeface="+mn-cs"/>
        </a:defRPr>
      </a:lvl1pPr>
      <a:lvl2pPr marL="456798" algn="l" defTabSz="913592" rtl="0" eaLnBrk="1" latinLnBrk="0" hangingPunct="1">
        <a:defRPr sz="1800" kern="1200">
          <a:solidFill>
            <a:schemeClr val="tx1"/>
          </a:solidFill>
          <a:latin typeface="+mn-lt"/>
          <a:ea typeface="+mn-ea"/>
          <a:cs typeface="+mn-cs"/>
        </a:defRPr>
      </a:lvl2pPr>
      <a:lvl3pPr marL="913592" algn="l" defTabSz="913592" rtl="0" eaLnBrk="1" latinLnBrk="0" hangingPunct="1">
        <a:defRPr sz="1800" kern="1200">
          <a:solidFill>
            <a:schemeClr val="tx1"/>
          </a:solidFill>
          <a:latin typeface="+mn-lt"/>
          <a:ea typeface="+mn-ea"/>
          <a:cs typeface="+mn-cs"/>
        </a:defRPr>
      </a:lvl3pPr>
      <a:lvl4pPr marL="1370390" algn="l" defTabSz="913592" rtl="0" eaLnBrk="1" latinLnBrk="0" hangingPunct="1">
        <a:defRPr sz="1800" kern="1200">
          <a:solidFill>
            <a:schemeClr val="tx1"/>
          </a:solidFill>
          <a:latin typeface="+mn-lt"/>
          <a:ea typeface="+mn-ea"/>
          <a:cs typeface="+mn-cs"/>
        </a:defRPr>
      </a:lvl4pPr>
      <a:lvl5pPr marL="1827187" algn="l" defTabSz="913592" rtl="0" eaLnBrk="1" latinLnBrk="0" hangingPunct="1">
        <a:defRPr sz="1800" kern="1200">
          <a:solidFill>
            <a:schemeClr val="tx1"/>
          </a:solidFill>
          <a:latin typeface="+mn-lt"/>
          <a:ea typeface="+mn-ea"/>
          <a:cs typeface="+mn-cs"/>
        </a:defRPr>
      </a:lvl5pPr>
      <a:lvl6pPr marL="2283984" algn="l" defTabSz="913592" rtl="0" eaLnBrk="1" latinLnBrk="0" hangingPunct="1">
        <a:defRPr sz="1800" kern="1200">
          <a:solidFill>
            <a:schemeClr val="tx1"/>
          </a:solidFill>
          <a:latin typeface="+mn-lt"/>
          <a:ea typeface="+mn-ea"/>
          <a:cs typeface="+mn-cs"/>
        </a:defRPr>
      </a:lvl6pPr>
      <a:lvl7pPr marL="2740782" algn="l" defTabSz="913592" rtl="0" eaLnBrk="1" latinLnBrk="0" hangingPunct="1">
        <a:defRPr sz="1800" kern="1200">
          <a:solidFill>
            <a:schemeClr val="tx1"/>
          </a:solidFill>
          <a:latin typeface="+mn-lt"/>
          <a:ea typeface="+mn-ea"/>
          <a:cs typeface="+mn-cs"/>
        </a:defRPr>
      </a:lvl7pPr>
      <a:lvl8pPr marL="3197577" algn="l" defTabSz="913592" rtl="0" eaLnBrk="1" latinLnBrk="0" hangingPunct="1">
        <a:defRPr sz="1800" kern="1200">
          <a:solidFill>
            <a:schemeClr val="tx1"/>
          </a:solidFill>
          <a:latin typeface="+mn-lt"/>
          <a:ea typeface="+mn-ea"/>
          <a:cs typeface="+mn-cs"/>
        </a:defRPr>
      </a:lvl8pPr>
      <a:lvl9pPr marL="3654373" algn="l" defTabSz="91359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1.xml"/><Relationship Id="rId5" Type="http://schemas.openxmlformats.org/officeDocument/2006/relationships/image" Target="../media/image10.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0" y="1991494"/>
            <a:ext cx="10693400" cy="3708548"/>
          </a:xfrm>
          <a:prstGeom prst="rect">
            <a:avLst/>
          </a:prstGeom>
          <a:noFill/>
        </p:spPr>
        <p:txBody>
          <a:bodyPr wrap="square" lIns="91280" tIns="45641" rIns="91280" bIns="45641" rtlCol="0">
            <a:spAutoFit/>
          </a:bodyPr>
          <a:lstStyle/>
          <a:p>
            <a:pPr algn="ctr" defTabSz="1041217"/>
            <a:r>
              <a:rPr lang="es-ES" sz="4000" b="1" i="1" dirty="0" smtClean="0">
                <a:latin typeface="Calibri"/>
              </a:rPr>
              <a:t>Cataluña: 4 de cada 10 argentinos consultados ven con buenos ojos el proceso separatista.</a:t>
            </a:r>
          </a:p>
          <a:p>
            <a:pPr algn="ctr" defTabSz="1041217"/>
            <a:r>
              <a:rPr lang="es-ES" sz="2800" b="1" i="1" dirty="0" smtClean="0">
                <a:solidFill>
                  <a:srgbClr val="19694B"/>
                </a:solidFill>
                <a:latin typeface="Calibri"/>
              </a:rPr>
              <a:t>Los descendientes de catalanes son quienes muestran más dudas.</a:t>
            </a:r>
          </a:p>
          <a:p>
            <a:pPr algn="ctr" defTabSz="1041217"/>
            <a:endParaRPr lang="es-ES" sz="3600" b="1" i="1" dirty="0">
              <a:latin typeface="Calibri"/>
            </a:endParaRPr>
          </a:p>
          <a:p>
            <a:pPr algn="ctr" defTabSz="1041217"/>
            <a:r>
              <a:rPr lang="es-ES" sz="3700" b="1" i="1" dirty="0" smtClean="0">
                <a:latin typeface="Calibri"/>
              </a:rPr>
              <a:t>Septiembre 2017</a:t>
            </a:r>
          </a:p>
          <a:p>
            <a:pPr algn="ctr" defTabSz="1041217"/>
            <a:endParaRPr lang="es-ES" sz="5400" b="1" dirty="0" smtClean="0">
              <a:latin typeface="Calibri"/>
            </a:endParaRPr>
          </a:p>
        </p:txBody>
      </p:sp>
    </p:spTree>
    <p:extLst>
      <p:ext uri="{BB962C8B-B14F-4D97-AF65-F5344CB8AC3E}">
        <p14:creationId xmlns:p14="http://schemas.microsoft.com/office/powerpoint/2010/main" xmlns="" val="117068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AutoShape 30"/>
          <p:cNvSpPr>
            <a:spLocks noChangeArrowheads="1"/>
          </p:cNvSpPr>
          <p:nvPr/>
        </p:nvSpPr>
        <p:spPr bwMode="auto">
          <a:xfrm>
            <a:off x="346040" y="1728403"/>
            <a:ext cx="10001320" cy="2654035"/>
          </a:xfrm>
          <a:prstGeom prst="roundRect">
            <a:avLst>
              <a:gd name="adj" fmla="val 50000"/>
            </a:avLst>
          </a:prstGeom>
          <a:solidFill>
            <a:srgbClr val="FFFFFF"/>
          </a:solidFill>
          <a:ln w="12700">
            <a:solidFill>
              <a:srgbClr val="9BBB59"/>
            </a:solidFill>
            <a:prstDash val="dash"/>
            <a:round/>
            <a:headEnd/>
            <a:tailEnd/>
          </a:ln>
          <a:effectLst/>
        </p:spPr>
        <p:txBody>
          <a:bodyPr vert="horz" wrap="square" lIns="91424" tIns="45712" rIns="91424" bIns="45712" numCol="1" anchor="t" anchorCtr="0" compatLnSpc="1">
            <a:prstTxWarp prst="textNoShape">
              <a:avLst/>
            </a:prstTxWarp>
          </a:bodyPr>
          <a:lstStyle/>
          <a:p>
            <a:pPr algn="ctr" defTabSz="914239" fontAlgn="base">
              <a:spcBef>
                <a:spcPct val="0"/>
              </a:spcBef>
              <a:spcAft>
                <a:spcPts val="1000"/>
              </a:spcAft>
            </a:pPr>
            <a:r>
              <a:rPr lang="es-ES" sz="2900" b="1" dirty="0"/>
              <a:t>Datos correspondientes a la medición de septiembre realizada en forma online sobre panel propio, calificado y estratificado. </a:t>
            </a:r>
            <a:r>
              <a:rPr lang="es-ES" sz="2900" b="1" dirty="0" smtClean="0"/>
              <a:t>Incluyó a 1.200 encuestados, </a:t>
            </a:r>
            <a:r>
              <a:rPr lang="es-ES" sz="2900" b="1" dirty="0"/>
              <a:t>mayores de 18 años, de todo el país</a:t>
            </a:r>
            <a:r>
              <a:rPr lang="es-ES" sz="2400" b="1" dirty="0"/>
              <a:t>.</a:t>
            </a:r>
            <a:endParaRPr lang="es-ES" sz="3700" dirty="0"/>
          </a:p>
        </p:txBody>
      </p:sp>
      <p:sp>
        <p:nvSpPr>
          <p:cNvPr id="7" name="7 Marcador de número de diapositiva"/>
          <p:cNvSpPr txBox="1">
            <a:spLocks/>
          </p:cNvSpPr>
          <p:nvPr/>
        </p:nvSpPr>
        <p:spPr>
          <a:xfrm>
            <a:off x="9908266" y="180231"/>
            <a:ext cx="810196" cy="401637"/>
          </a:xfrm>
          <a:prstGeom prst="rect">
            <a:avLst/>
          </a:prstGeom>
        </p:spPr>
        <p:txBody>
          <a:bodyPr/>
          <a:lstStyle>
            <a:defPPr>
              <a:defRPr lang="es-AR"/>
            </a:defPPr>
            <a:lvl1pPr marL="0" algn="l" defTabSz="1042320" rtl="0" eaLnBrk="1" latinLnBrk="0" hangingPunct="1">
              <a:defRPr sz="2100" kern="1200">
                <a:solidFill>
                  <a:schemeClr val="tx1"/>
                </a:solidFill>
                <a:latin typeface="+mn-lt"/>
                <a:ea typeface="+mn-ea"/>
                <a:cs typeface="+mn-cs"/>
              </a:defRPr>
            </a:lvl1pPr>
            <a:lvl2pPr marL="521160" algn="l" defTabSz="1042320" rtl="0" eaLnBrk="1" latinLnBrk="0" hangingPunct="1">
              <a:defRPr sz="2100" kern="1200">
                <a:solidFill>
                  <a:schemeClr val="tx1"/>
                </a:solidFill>
                <a:latin typeface="+mn-lt"/>
                <a:ea typeface="+mn-ea"/>
                <a:cs typeface="+mn-cs"/>
              </a:defRPr>
            </a:lvl2pPr>
            <a:lvl3pPr marL="1042320" algn="l" defTabSz="1042320" rtl="0" eaLnBrk="1" latinLnBrk="0" hangingPunct="1">
              <a:defRPr sz="2100" kern="1200">
                <a:solidFill>
                  <a:schemeClr val="tx1"/>
                </a:solidFill>
                <a:latin typeface="+mn-lt"/>
                <a:ea typeface="+mn-ea"/>
                <a:cs typeface="+mn-cs"/>
              </a:defRPr>
            </a:lvl3pPr>
            <a:lvl4pPr marL="1563480" algn="l" defTabSz="1042320" rtl="0" eaLnBrk="1" latinLnBrk="0" hangingPunct="1">
              <a:defRPr sz="2100" kern="1200">
                <a:solidFill>
                  <a:schemeClr val="tx1"/>
                </a:solidFill>
                <a:latin typeface="+mn-lt"/>
                <a:ea typeface="+mn-ea"/>
                <a:cs typeface="+mn-cs"/>
              </a:defRPr>
            </a:lvl4pPr>
            <a:lvl5pPr marL="2084641" algn="l" defTabSz="1042320" rtl="0" eaLnBrk="1" latinLnBrk="0" hangingPunct="1">
              <a:defRPr sz="2100" kern="1200">
                <a:solidFill>
                  <a:schemeClr val="tx1"/>
                </a:solidFill>
                <a:latin typeface="+mn-lt"/>
                <a:ea typeface="+mn-ea"/>
                <a:cs typeface="+mn-cs"/>
              </a:defRPr>
            </a:lvl5pPr>
            <a:lvl6pPr marL="2605799" algn="l" defTabSz="1042320" rtl="0" eaLnBrk="1" latinLnBrk="0" hangingPunct="1">
              <a:defRPr sz="2100" kern="1200">
                <a:solidFill>
                  <a:schemeClr val="tx1"/>
                </a:solidFill>
                <a:latin typeface="+mn-lt"/>
                <a:ea typeface="+mn-ea"/>
                <a:cs typeface="+mn-cs"/>
              </a:defRPr>
            </a:lvl6pPr>
            <a:lvl7pPr marL="3126960" algn="l" defTabSz="1042320" rtl="0" eaLnBrk="1" latinLnBrk="0" hangingPunct="1">
              <a:defRPr sz="2100" kern="1200">
                <a:solidFill>
                  <a:schemeClr val="tx1"/>
                </a:solidFill>
                <a:latin typeface="+mn-lt"/>
                <a:ea typeface="+mn-ea"/>
                <a:cs typeface="+mn-cs"/>
              </a:defRPr>
            </a:lvl7pPr>
            <a:lvl8pPr marL="3648121" algn="l" defTabSz="1042320" rtl="0" eaLnBrk="1" latinLnBrk="0" hangingPunct="1">
              <a:defRPr sz="2100" kern="1200">
                <a:solidFill>
                  <a:schemeClr val="tx1"/>
                </a:solidFill>
                <a:latin typeface="+mn-lt"/>
                <a:ea typeface="+mn-ea"/>
                <a:cs typeface="+mn-cs"/>
              </a:defRPr>
            </a:lvl8pPr>
            <a:lvl9pPr marL="4169279" algn="l" defTabSz="1042320" rtl="0" eaLnBrk="1" latinLnBrk="0" hangingPunct="1">
              <a:defRPr sz="2100" kern="1200">
                <a:solidFill>
                  <a:schemeClr val="tx1"/>
                </a:solidFill>
                <a:latin typeface="+mn-lt"/>
                <a:ea typeface="+mn-ea"/>
                <a:cs typeface="+mn-cs"/>
              </a:defRPr>
            </a:lvl9pPr>
          </a:lstStyle>
          <a:p>
            <a:pPr algn="ctr"/>
            <a:fld id="{3EAA32B2-76B9-4B07-9B6B-DB4CCB5882FA}" type="slidenum">
              <a:rPr lang="es-ES" sz="1300" smtClean="0">
                <a:solidFill>
                  <a:schemeClr val="tx1">
                    <a:lumMod val="50000"/>
                    <a:lumOff val="50000"/>
                  </a:schemeClr>
                </a:solidFill>
              </a:rPr>
              <a:pPr algn="ctr"/>
              <a:t>2</a:t>
            </a:fld>
            <a:endParaRPr lang="es-ES" sz="1300" dirty="0">
              <a:solidFill>
                <a:schemeClr val="tx1">
                  <a:lumMod val="50000"/>
                  <a:lumOff val="50000"/>
                </a:schemeClr>
              </a:solidFill>
            </a:endParaRPr>
          </a:p>
        </p:txBody>
      </p:sp>
      <p:sp>
        <p:nvSpPr>
          <p:cNvPr id="8" name="1 Título"/>
          <p:cNvSpPr txBox="1">
            <a:spLocks/>
          </p:cNvSpPr>
          <p:nvPr/>
        </p:nvSpPr>
        <p:spPr>
          <a:xfrm>
            <a:off x="0" y="122793"/>
            <a:ext cx="10693400" cy="777518"/>
          </a:xfrm>
          <a:prstGeom prst="rect">
            <a:avLst/>
          </a:prstGeom>
        </p:spPr>
        <p:txBody>
          <a:bodyPr vert="horz" lIns="91296" tIns="45648" rIns="91296" bIns="45648" rtlCol="0" anchor="ctr">
            <a:normAutofit/>
          </a:bodyPr>
          <a:lstStyle/>
          <a:p>
            <a:pPr algn="ctr">
              <a:spcBef>
                <a:spcPct val="0"/>
              </a:spcBef>
              <a:defRPr/>
            </a:pPr>
            <a:r>
              <a:rPr lang="es-ES" sz="2800" b="1" dirty="0">
                <a:latin typeface="+mj-lt"/>
                <a:ea typeface="+mj-ea"/>
                <a:cs typeface="+mj-cs"/>
              </a:rPr>
              <a:t>Ficha técnica</a:t>
            </a:r>
          </a:p>
        </p:txBody>
      </p:sp>
    </p:spTree>
    <p:extLst>
      <p:ext uri="{BB962C8B-B14F-4D97-AF65-F5344CB8AC3E}">
        <p14:creationId xmlns:p14="http://schemas.microsoft.com/office/powerpoint/2010/main" xmlns="" val="74407176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3EAA32B2-76B9-4B07-9B6B-DB4CCB5882FA}" type="slidenum">
              <a:rPr lang="es-ES" smtClean="0">
                <a:solidFill>
                  <a:prstClr val="black">
                    <a:lumMod val="65000"/>
                    <a:lumOff val="35000"/>
                  </a:prstClr>
                </a:solidFill>
              </a:rPr>
              <a:pPr/>
              <a:t>3</a:t>
            </a:fld>
            <a:endParaRPr lang="es-ES" dirty="0">
              <a:solidFill>
                <a:prstClr val="black">
                  <a:lumMod val="65000"/>
                  <a:lumOff val="35000"/>
                </a:prstClr>
              </a:solidFill>
            </a:endParaRPr>
          </a:p>
        </p:txBody>
      </p:sp>
      <p:sp>
        <p:nvSpPr>
          <p:cNvPr id="14" name="Rectangle 1"/>
          <p:cNvSpPr>
            <a:spLocks noChangeArrowheads="1"/>
          </p:cNvSpPr>
          <p:nvPr/>
        </p:nvSpPr>
        <p:spPr bwMode="auto">
          <a:xfrm>
            <a:off x="12635" y="815162"/>
            <a:ext cx="10693399" cy="646315"/>
          </a:xfrm>
          <a:prstGeom prst="rect">
            <a:avLst/>
          </a:prstGeom>
          <a:noFill/>
          <a:ln w="9525">
            <a:noFill/>
            <a:miter lim="800000"/>
            <a:headEnd/>
            <a:tailEnd/>
          </a:ln>
          <a:effectLst/>
        </p:spPr>
        <p:txBody>
          <a:bodyPr vert="horz" wrap="square" lIns="91424" tIns="45712" rIns="91424" bIns="45712" numCol="1" anchor="ctr" anchorCtr="0" compatLnSpc="1">
            <a:prstTxWarp prst="textNoShape">
              <a:avLst/>
            </a:prstTxWarp>
            <a:spAutoFit/>
          </a:bodyPr>
          <a:lstStyle/>
          <a:p>
            <a:pPr algn="ctr" defTabSz="914239" fontAlgn="base">
              <a:spcBef>
                <a:spcPct val="0"/>
              </a:spcBef>
              <a:spcAft>
                <a:spcPct val="0"/>
              </a:spcAft>
              <a:buClr>
                <a:srgbClr val="006600"/>
              </a:buClr>
            </a:pPr>
            <a:r>
              <a:rPr lang="es-ES" sz="1800" dirty="0" smtClean="0"/>
              <a:t>El fuerte lazo de nuestro país con España genera que los sucesos de Cataluña sean un tema de interés para los argentinos, sean o no descendientes de españoles.  A mayor edad, mayor conocimiento.</a:t>
            </a:r>
            <a:endParaRPr lang="es-AR" sz="1800" dirty="0"/>
          </a:p>
        </p:txBody>
      </p:sp>
      <p:sp>
        <p:nvSpPr>
          <p:cNvPr id="8" name="1 Título"/>
          <p:cNvSpPr txBox="1">
            <a:spLocks/>
          </p:cNvSpPr>
          <p:nvPr/>
        </p:nvSpPr>
        <p:spPr>
          <a:xfrm>
            <a:off x="0" y="-92667"/>
            <a:ext cx="10693400" cy="857250"/>
          </a:xfrm>
          <a:prstGeom prst="rect">
            <a:avLst/>
          </a:prstGeom>
        </p:spPr>
        <p:txBody>
          <a:bodyPr vert="horz" lIns="104233" tIns="52116" rIns="104233" bIns="52116" rtlCol="0" anchor="ctr">
            <a:normAutofit/>
          </a:bodyPr>
          <a:lstStyle/>
          <a:p>
            <a:pPr lvl="0" algn="ctr">
              <a:spcBef>
                <a:spcPct val="0"/>
              </a:spcBef>
              <a:defRPr/>
            </a:pPr>
            <a:r>
              <a:rPr lang="es-ES" sz="2800" b="1" dirty="0" smtClean="0"/>
              <a:t>Referéndum en Cataluña</a:t>
            </a:r>
            <a:endParaRPr lang="es-ES" sz="2800" b="1" dirty="0"/>
          </a:p>
        </p:txBody>
      </p:sp>
      <p:graphicFrame>
        <p:nvGraphicFramePr>
          <p:cNvPr id="11" name="10 Tabla"/>
          <p:cNvGraphicFramePr>
            <a:graphicFrameLocks noGrp="1"/>
          </p:cNvGraphicFramePr>
          <p:nvPr>
            <p:extLst>
              <p:ext uri="{D42A27DB-BD31-4B8C-83A1-F6EECF244321}">
                <p14:modId xmlns:p14="http://schemas.microsoft.com/office/powerpoint/2010/main" xmlns="" val="850805893"/>
              </p:ext>
            </p:extLst>
          </p:nvPr>
        </p:nvGraphicFramePr>
        <p:xfrm>
          <a:off x="1184220" y="3128457"/>
          <a:ext cx="8617063" cy="1764000"/>
        </p:xfrm>
        <a:graphic>
          <a:graphicData uri="http://schemas.openxmlformats.org/drawingml/2006/table">
            <a:tbl>
              <a:tblPr>
                <a:effectLst>
                  <a:outerShdw blurRad="50800" dist="38100" dir="2700000" algn="tl" rotWithShape="0">
                    <a:prstClr val="black">
                      <a:alpha val="55000"/>
                    </a:prstClr>
                  </a:outerShdw>
                </a:effectLst>
              </a:tblPr>
              <a:tblGrid>
                <a:gridCol w="1570192"/>
                <a:gridCol w="936104"/>
                <a:gridCol w="1537006"/>
                <a:gridCol w="1524587"/>
                <a:gridCol w="1524587"/>
                <a:gridCol w="1524587"/>
              </a:tblGrid>
              <a:tr h="648000">
                <a:tc>
                  <a:txBody>
                    <a:bodyPr/>
                    <a:lstStyle/>
                    <a:p>
                      <a:pPr marL="108000" algn="ctr" fontAlgn="b"/>
                      <a:endParaRPr lang="es-ES" sz="1800" b="0" i="0" u="none" strike="noStrike" dirty="0">
                        <a:solidFill>
                          <a:schemeClr val="tx1"/>
                        </a:solidFill>
                        <a:latin typeface="+mj-lt"/>
                      </a:endParaRP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s-ES" sz="1800" b="1" dirty="0" smtClean="0">
                          <a:solidFill>
                            <a:schemeClr val="bg1"/>
                          </a:solidFill>
                          <a:latin typeface="Calibri"/>
                          <a:ea typeface="Times New Roman"/>
                          <a:cs typeface="Times New Roman"/>
                        </a:rPr>
                        <a:t>Total</a:t>
                      </a:r>
                      <a:endParaRPr lang="es-ES" sz="1800" b="1" dirty="0">
                        <a:solidFill>
                          <a:schemeClr val="bg1"/>
                        </a:solidFill>
                        <a:latin typeface="Calibri"/>
                        <a:ea typeface="Times New Roman"/>
                        <a:cs typeface="Times New Roman"/>
                      </a:endParaRPr>
                    </a:p>
                  </a:txBody>
                  <a:tcPr marL="68580" marR="68580" marT="0" marB="0" anchor="ctr">
                    <a:lnL w="12700" cap="flat" cmpd="sng" algn="ctr">
                      <a:noFill/>
                      <a:prstDash val="solid"/>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19694B"/>
                    </a:solidFill>
                  </a:tcPr>
                </a:tc>
                <a:tc>
                  <a:txBody>
                    <a:bodyPr/>
                    <a:lstStyle/>
                    <a:p>
                      <a:pPr algn="ctr" fontAlgn="b"/>
                      <a:r>
                        <a:rPr lang="es-AR" sz="1800" b="1" i="0" u="none" strike="noStrike" dirty="0">
                          <a:solidFill>
                            <a:schemeClr val="bg1"/>
                          </a:solidFill>
                          <a:latin typeface="+mn-lt"/>
                        </a:rPr>
                        <a:t>Hasta 34</a:t>
                      </a:r>
                    </a:p>
                  </a:txBody>
                  <a:tcPr marL="9525" marR="9525" marT="9525" marB="0" anchor="ctr">
                    <a:lnL w="12700" cap="flat" cmpd="sng" algn="ctr">
                      <a:noFill/>
                      <a:prstDash val="solid"/>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19694B"/>
                    </a:solidFill>
                  </a:tcPr>
                </a:tc>
                <a:tc>
                  <a:txBody>
                    <a:bodyPr/>
                    <a:lstStyle/>
                    <a:p>
                      <a:pPr algn="ctr" fontAlgn="b"/>
                      <a:r>
                        <a:rPr lang="es-AR" sz="1800" b="1" i="0" u="none" strike="noStrike" dirty="0">
                          <a:solidFill>
                            <a:schemeClr val="bg1"/>
                          </a:solidFill>
                          <a:latin typeface="+mn-lt"/>
                        </a:rPr>
                        <a:t>Entre 35 y 44</a:t>
                      </a:r>
                    </a:p>
                  </a:txBody>
                  <a:tcPr marL="9525" marR="9525" marT="9525" marB="0" anchor="ctr">
                    <a:lnL w="12700" cap="flat" cmpd="sng" algn="ctr">
                      <a:noFill/>
                      <a:prstDash val="solid"/>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19694B"/>
                    </a:solidFill>
                  </a:tcPr>
                </a:tc>
                <a:tc>
                  <a:txBody>
                    <a:bodyPr/>
                    <a:lstStyle/>
                    <a:p>
                      <a:pPr algn="ctr" fontAlgn="b"/>
                      <a:r>
                        <a:rPr lang="es-AR" sz="1800" b="1" i="0" u="none" strike="noStrike" dirty="0">
                          <a:solidFill>
                            <a:schemeClr val="bg1"/>
                          </a:solidFill>
                          <a:latin typeface="+mn-lt"/>
                        </a:rPr>
                        <a:t>Entre 45 y 54</a:t>
                      </a:r>
                    </a:p>
                  </a:txBody>
                  <a:tcPr marL="9525" marR="9525" marT="9525" marB="0" anchor="ctr">
                    <a:lnL w="12700" cap="flat" cmpd="sng" algn="ctr">
                      <a:noFill/>
                      <a:prstDash val="solid"/>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19694B"/>
                    </a:solidFill>
                  </a:tcPr>
                </a:tc>
                <a:tc>
                  <a:txBody>
                    <a:bodyPr/>
                    <a:lstStyle/>
                    <a:p>
                      <a:pPr algn="ctr" fontAlgn="b"/>
                      <a:r>
                        <a:rPr lang="es-AR" sz="1800" b="1" i="0" u="none" strike="noStrike" dirty="0">
                          <a:solidFill>
                            <a:schemeClr val="bg1"/>
                          </a:solidFill>
                          <a:latin typeface="+mn-lt"/>
                        </a:rPr>
                        <a:t>Mayor a 55</a:t>
                      </a:r>
                    </a:p>
                  </a:txBody>
                  <a:tcPr marL="9525" marR="9525" marT="9525" marB="0" anchor="ctr">
                    <a:lnL w="12700" cap="flat" cmpd="sng" algn="ctr">
                      <a:noFill/>
                      <a:prstDash val="solid"/>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19694B"/>
                    </a:solidFill>
                  </a:tcPr>
                </a:tc>
              </a:tr>
              <a:tr h="396000">
                <a:tc>
                  <a:txBody>
                    <a:bodyPr/>
                    <a:lstStyle/>
                    <a:p>
                      <a:pPr algn="l" fontAlgn="t"/>
                      <a:r>
                        <a:rPr lang="es-ES" sz="1800" b="0" i="0" u="none" strike="noStrike" dirty="0" smtClean="0">
                          <a:latin typeface="+mn-lt"/>
                        </a:rPr>
                        <a:t>Sí</a:t>
                      </a:r>
                      <a:endParaRPr lang="es-ES" sz="1800" b="0" i="0" u="none" strike="noStrike" dirty="0">
                        <a:latin typeface="+mn-lt"/>
                      </a:endParaRPr>
                    </a:p>
                  </a:txBody>
                  <a:tcPr marL="9525" marR="9525" marT="9525" marB="0" anchor="ctr">
                    <a:lnL w="12700" cap="flat" cmpd="sng" algn="ctr">
                      <a:noFill/>
                      <a:prstDash val="solid"/>
                      <a:round/>
                      <a:headEnd type="none" w="med" len="med"/>
                      <a:tailEnd type="none" w="med" len="med"/>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3592" rtl="0" eaLnBrk="1" fontAlgn="ctr" latinLnBrk="0" hangingPunct="1"/>
                      <a:r>
                        <a:rPr lang="es-AR" sz="1800" b="0" i="0" u="none" strike="noStrike" kern="1200" dirty="0" smtClean="0">
                          <a:solidFill>
                            <a:schemeClr val="tx1"/>
                          </a:solidFill>
                          <a:latin typeface="+mn-lt"/>
                          <a:ea typeface="+mn-ea"/>
                          <a:cs typeface="+mn-cs"/>
                        </a:rPr>
                        <a:t>91</a:t>
                      </a:r>
                    </a:p>
                  </a:txBody>
                  <a:tcPr marL="9525" marR="9525" marT="9525" marB="0" anchor="ctr">
                    <a:lnL w="12700" cap="flat" cmpd="sng" algn="ctr">
                      <a:noFill/>
                      <a:prstDash val="solid"/>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3592" rtl="0" eaLnBrk="1" fontAlgn="ctr" latinLnBrk="0" hangingPunct="1"/>
                      <a:r>
                        <a:rPr lang="es-AR" sz="1800" b="0" i="0" u="none" strike="noStrike" kern="1200" dirty="0" smtClean="0">
                          <a:solidFill>
                            <a:schemeClr val="tx1"/>
                          </a:solidFill>
                          <a:latin typeface="+mn-lt"/>
                          <a:ea typeface="+mn-ea"/>
                          <a:cs typeface="+mn-cs"/>
                        </a:rPr>
                        <a:t>83</a:t>
                      </a:r>
                    </a:p>
                  </a:txBody>
                  <a:tcPr marL="9525" marR="9525" marT="9525" marB="0" anchor="ctr">
                    <a:lnL w="12700" cap="flat" cmpd="sng" algn="ctr">
                      <a:noFill/>
                      <a:prstDash val="solid"/>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3592" rtl="0" eaLnBrk="1" fontAlgn="ctr" latinLnBrk="0" hangingPunct="1"/>
                      <a:r>
                        <a:rPr lang="es-AR" sz="1800" b="0" i="0" u="none" strike="noStrike" kern="1200" dirty="0" smtClean="0">
                          <a:solidFill>
                            <a:schemeClr val="tx1"/>
                          </a:solidFill>
                          <a:latin typeface="+mn-lt"/>
                          <a:ea typeface="+mn-ea"/>
                          <a:cs typeface="+mn-cs"/>
                        </a:rPr>
                        <a:t>88</a:t>
                      </a:r>
                    </a:p>
                  </a:txBody>
                  <a:tcPr marL="9525" marR="9525" marT="9525" marB="0" anchor="ctr">
                    <a:lnL w="12700" cap="flat" cmpd="sng" algn="ctr">
                      <a:noFill/>
                      <a:prstDash val="solid"/>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3592" rtl="0" eaLnBrk="1" fontAlgn="ctr" latinLnBrk="0" hangingPunct="1"/>
                      <a:r>
                        <a:rPr lang="es-AR" sz="1800" b="0" i="0" u="none" strike="noStrike" kern="1200" dirty="0" smtClean="0">
                          <a:solidFill>
                            <a:schemeClr val="tx1"/>
                          </a:solidFill>
                          <a:latin typeface="+mn-lt"/>
                          <a:ea typeface="+mn-ea"/>
                          <a:cs typeface="+mn-cs"/>
                        </a:rPr>
                        <a:t>90</a:t>
                      </a:r>
                    </a:p>
                  </a:txBody>
                  <a:tcPr marL="9525" marR="9525" marT="9525" marB="0" anchor="ctr">
                    <a:lnL w="12700" cap="flat" cmpd="sng" algn="ctr">
                      <a:noFill/>
                      <a:prstDash val="solid"/>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3592" rtl="0" eaLnBrk="1" fontAlgn="ctr" latinLnBrk="0" hangingPunct="1"/>
                      <a:r>
                        <a:rPr lang="es-AR" sz="1800" b="0" i="0" u="none" strike="noStrike" kern="1200" dirty="0" smtClean="0">
                          <a:solidFill>
                            <a:schemeClr val="tx1"/>
                          </a:solidFill>
                          <a:latin typeface="+mn-lt"/>
                          <a:ea typeface="+mn-ea"/>
                          <a:cs typeface="+mn-cs"/>
                        </a:rPr>
                        <a:t>95</a:t>
                      </a:r>
                    </a:p>
                  </a:txBody>
                  <a:tcPr marL="9525" marR="9525" marT="9525" marB="0" anchor="ctr">
                    <a:lnL w="12700" cap="flat" cmpd="sng" algn="ctr">
                      <a:noFill/>
                      <a:prstDash val="solid"/>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96000">
                <a:tc>
                  <a:txBody>
                    <a:bodyPr/>
                    <a:lstStyle/>
                    <a:p>
                      <a:pPr algn="l" fontAlgn="t"/>
                      <a:r>
                        <a:rPr lang="es-ES" sz="1800" b="0" i="0" u="none" strike="noStrike" dirty="0" smtClean="0">
                          <a:latin typeface="+mn-lt"/>
                        </a:rPr>
                        <a:t>No</a:t>
                      </a:r>
                      <a:endParaRPr lang="es-ES" sz="1800" b="0" i="0" u="none" strike="noStrike" dirty="0">
                        <a:latin typeface="+mn-lt"/>
                      </a:endParaRPr>
                    </a:p>
                  </a:txBody>
                  <a:tcPr marL="9525" marR="9525" marT="9525" marB="0" anchor="ctr">
                    <a:lnL w="12700" cap="flat" cmpd="sng" algn="ctr">
                      <a:noFill/>
                      <a:prstDash val="solid"/>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s-ES" sz="1800" b="0" i="0" u="none" strike="noStrike" dirty="0" smtClean="0">
                          <a:latin typeface="+mn-lt"/>
                        </a:rPr>
                        <a:t>10</a:t>
                      </a:r>
                      <a:endParaRPr lang="es-ES" sz="1800" b="0" i="0" u="none" strike="noStrike" dirty="0">
                        <a:latin typeface="+mn-lt"/>
                      </a:endParaRPr>
                    </a:p>
                  </a:txBody>
                  <a:tcPr marL="9525" marR="9525" marT="9525" marB="0" anchor="ctr">
                    <a:lnL w="12700" cap="flat" cmpd="sng" algn="ctr">
                      <a:noFill/>
                      <a:prstDash val="solid"/>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3592" rtl="0" eaLnBrk="1" fontAlgn="ctr" latinLnBrk="0" hangingPunct="1"/>
                      <a:r>
                        <a:rPr lang="es-AR" sz="1800" b="0" i="0" u="none" strike="noStrike" kern="1200" dirty="0" smtClean="0">
                          <a:solidFill>
                            <a:schemeClr val="tx1"/>
                          </a:solidFill>
                          <a:latin typeface="+mn-lt"/>
                          <a:ea typeface="+mn-ea"/>
                          <a:cs typeface="+mn-cs"/>
                        </a:rPr>
                        <a:t>17</a:t>
                      </a:r>
                    </a:p>
                  </a:txBody>
                  <a:tcPr marL="9525" marR="9525" marT="9525" marB="0" anchor="ctr">
                    <a:lnL w="12700" cap="flat" cmpd="sng" algn="ctr">
                      <a:noFill/>
                      <a:prstDash val="solid"/>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3592" rtl="0" eaLnBrk="1" fontAlgn="ctr" latinLnBrk="0" hangingPunct="1"/>
                      <a:r>
                        <a:rPr lang="es-AR" sz="1800" b="0" i="0" u="none" strike="noStrike" kern="1200" dirty="0" smtClean="0">
                          <a:solidFill>
                            <a:schemeClr val="tx1"/>
                          </a:solidFill>
                          <a:latin typeface="+mn-lt"/>
                          <a:ea typeface="+mn-ea"/>
                          <a:cs typeface="+mn-cs"/>
                        </a:rPr>
                        <a:t>12</a:t>
                      </a:r>
                    </a:p>
                  </a:txBody>
                  <a:tcPr marL="9525" marR="9525" marT="9525" marB="0" anchor="ctr">
                    <a:lnL w="12700" cap="flat" cmpd="sng" algn="ctr">
                      <a:noFill/>
                      <a:prstDash val="solid"/>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3592" rtl="0" eaLnBrk="1" fontAlgn="ctr" latinLnBrk="0" hangingPunct="1"/>
                      <a:r>
                        <a:rPr lang="es-ES" sz="1800" b="0" i="0" u="none" strike="noStrike" kern="1200" dirty="0" smtClean="0">
                          <a:solidFill>
                            <a:schemeClr val="tx1"/>
                          </a:solidFill>
                          <a:latin typeface="+mn-lt"/>
                          <a:ea typeface="+mn-ea"/>
                          <a:cs typeface="+mn-cs"/>
                        </a:rPr>
                        <a:t>10</a:t>
                      </a:r>
                      <a:endParaRPr lang="es-AR" sz="1800" b="0" i="0" u="none" strike="noStrike" kern="1200" dirty="0" smtClean="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3592" rtl="0" eaLnBrk="1" fontAlgn="ctr" latinLnBrk="0" hangingPunct="1"/>
                      <a:r>
                        <a:rPr lang="es-AR" sz="1800" b="0" i="0" u="none" strike="noStrike" kern="1200" dirty="0" smtClean="0">
                          <a:solidFill>
                            <a:schemeClr val="tx1"/>
                          </a:solidFill>
                          <a:latin typeface="+mn-lt"/>
                          <a:ea typeface="+mn-ea"/>
                          <a:cs typeface="+mn-cs"/>
                        </a:rPr>
                        <a:t>5</a:t>
                      </a:r>
                    </a:p>
                  </a:txBody>
                  <a:tcPr marL="9525" marR="9525" marT="9525" marB="0" anchor="ctr">
                    <a:lnL w="12700" cap="flat" cmpd="sng" algn="ctr">
                      <a:noFill/>
                      <a:prstDash val="solid"/>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24000">
                <a:tc gridSpan="6">
                  <a:txBody>
                    <a:bodyPr/>
                    <a:lstStyle/>
                    <a:p>
                      <a:pPr marL="0" marR="0" lvl="0" indent="0" algn="r" defTabSz="913592" rtl="0" eaLnBrk="1" fontAlgn="auto" latinLnBrk="0" hangingPunct="1">
                        <a:lnSpc>
                          <a:spcPct val="115000"/>
                        </a:lnSpc>
                        <a:spcBef>
                          <a:spcPts val="0"/>
                        </a:spcBef>
                        <a:spcAft>
                          <a:spcPts val="0"/>
                        </a:spcAft>
                        <a:buClrTx/>
                        <a:buSzTx/>
                        <a:buFontTx/>
                        <a:buNone/>
                        <a:tabLst/>
                        <a:defRPr/>
                      </a:pPr>
                      <a:r>
                        <a:rPr kumimoji="0" lang="es-ES" sz="1600" b="0" i="1" u="none" strike="noStrike" kern="1200" cap="none" spc="0" normalizeH="0" baseline="0" noProof="0" dirty="0" smtClean="0">
                          <a:ln>
                            <a:noFill/>
                          </a:ln>
                          <a:solidFill>
                            <a:prstClr val="black"/>
                          </a:solidFill>
                          <a:effectLst/>
                          <a:uLnTx/>
                          <a:uFillTx/>
                          <a:latin typeface="+mn-lt"/>
                          <a:ea typeface="+mn-ea"/>
                          <a:cs typeface="+mn-cs"/>
                        </a:rPr>
                        <a:t>Fuente: D’Alessio IROL/ Berensztein®</a:t>
                      </a:r>
                    </a:p>
                  </a:txBody>
                  <a:tcPr marL="68580" marR="68580" marT="0" marB="0" anchor="ctr">
                    <a:lnL w="12700" cap="flat" cmpd="sng" algn="ctr">
                      <a:noFill/>
                      <a:prstDash val="solid"/>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s-AR" dirty="0"/>
                    </a:p>
                  </a:txBody>
                  <a:tcPr marL="68580" marR="68580" marT="0" marB="0" anchor="ctr">
                    <a:lnL w="12700" cap="flat" cmpd="sng" algn="ctr">
                      <a:noFill/>
                      <a:prstDash val="solid"/>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marL="0" marR="0" lvl="0" indent="0" algn="r" defTabSz="913592" rtl="0" eaLnBrk="1" fontAlgn="auto" latinLnBrk="0" hangingPunct="1">
                        <a:lnSpc>
                          <a:spcPct val="115000"/>
                        </a:lnSpc>
                        <a:spcBef>
                          <a:spcPts val="0"/>
                        </a:spcBef>
                        <a:spcAft>
                          <a:spcPts val="0"/>
                        </a:spcAft>
                        <a:buClrTx/>
                        <a:buSzTx/>
                        <a:buFontTx/>
                        <a:buNone/>
                        <a:tabLst/>
                        <a:defRPr/>
                      </a:pPr>
                      <a:endParaRPr kumimoji="0" lang="es-ES" sz="1600" b="0" i="1" u="none" strike="noStrike" kern="1200" cap="none" spc="0" normalizeH="0" baseline="0" noProof="0" dirty="0" smtClean="0">
                        <a:ln>
                          <a:noFill/>
                        </a:ln>
                        <a:solidFill>
                          <a:prstClr val="black"/>
                        </a:solidFill>
                        <a:effectLst/>
                        <a:uLnTx/>
                        <a:uFillTx/>
                        <a:latin typeface="+mn-lt"/>
                        <a:ea typeface="+mn-ea"/>
                        <a:cs typeface="+mn-cs"/>
                      </a:endParaRPr>
                    </a:p>
                  </a:txBody>
                  <a:tcPr marL="68580" marR="68580" marT="0" marB="0" anchor="ctr">
                    <a:lnL w="12700" cap="flat" cmpd="sng" algn="ctr">
                      <a:noFill/>
                      <a:prstDash val="solid"/>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marL="0" marR="0" lvl="0" indent="0" algn="r" defTabSz="913592" rtl="0" eaLnBrk="1" fontAlgn="auto" latinLnBrk="0" hangingPunct="1">
                        <a:lnSpc>
                          <a:spcPct val="115000"/>
                        </a:lnSpc>
                        <a:spcBef>
                          <a:spcPts val="0"/>
                        </a:spcBef>
                        <a:spcAft>
                          <a:spcPts val="0"/>
                        </a:spcAft>
                        <a:buClrTx/>
                        <a:buSzTx/>
                        <a:buFontTx/>
                        <a:buNone/>
                        <a:tabLst/>
                        <a:defRPr/>
                      </a:pPr>
                      <a:endParaRPr kumimoji="0" lang="es-ES" sz="1600" b="0" i="1" u="none" strike="noStrike" kern="1200" cap="none" spc="0" normalizeH="0" baseline="0" noProof="0" dirty="0" smtClean="0">
                        <a:ln>
                          <a:noFill/>
                        </a:ln>
                        <a:solidFill>
                          <a:prstClr val="black"/>
                        </a:solidFill>
                        <a:effectLst/>
                        <a:uLnTx/>
                        <a:uFillTx/>
                        <a:latin typeface="+mn-lt"/>
                        <a:ea typeface="+mn-ea"/>
                        <a:cs typeface="+mn-cs"/>
                      </a:endParaRPr>
                    </a:p>
                  </a:txBody>
                  <a:tcPr marL="68580" marR="68580" marT="0" marB="0" anchor="ctr">
                    <a:lnL w="12700" cap="flat" cmpd="sng" algn="ctr">
                      <a:noFill/>
                      <a:prstDash val="solid"/>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marL="0" marR="0" lvl="0" indent="0" algn="r" defTabSz="913592" rtl="0" eaLnBrk="1" fontAlgn="auto" latinLnBrk="0" hangingPunct="1">
                        <a:lnSpc>
                          <a:spcPct val="115000"/>
                        </a:lnSpc>
                        <a:spcBef>
                          <a:spcPts val="0"/>
                        </a:spcBef>
                        <a:spcAft>
                          <a:spcPts val="0"/>
                        </a:spcAft>
                        <a:buClrTx/>
                        <a:buSzTx/>
                        <a:buFontTx/>
                        <a:buNone/>
                        <a:tabLst/>
                        <a:defRPr/>
                      </a:pPr>
                      <a:endParaRPr kumimoji="0" lang="es-ES" sz="1600" b="0" i="1" u="none" strike="noStrike" kern="1200" cap="none" spc="0" normalizeH="0" baseline="0" noProof="0" dirty="0" smtClean="0">
                        <a:ln>
                          <a:noFill/>
                        </a:ln>
                        <a:solidFill>
                          <a:prstClr val="black"/>
                        </a:solidFill>
                        <a:effectLst/>
                        <a:uLnTx/>
                        <a:uFillTx/>
                        <a:latin typeface="+mn-lt"/>
                        <a:ea typeface="+mn-ea"/>
                        <a:cs typeface="+mn-cs"/>
                      </a:endParaRPr>
                    </a:p>
                  </a:txBody>
                  <a:tcPr marL="68580" marR="68580" marT="0" marB="0" anchor="ctr">
                    <a:lnL w="12700" cap="flat" cmpd="sng" algn="ctr">
                      <a:noFill/>
                      <a:prstDash val="solid"/>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marL="0" marR="0" lvl="0" indent="0" algn="r" defTabSz="913592" rtl="0" eaLnBrk="1" fontAlgn="auto" latinLnBrk="0" hangingPunct="1">
                        <a:lnSpc>
                          <a:spcPct val="115000"/>
                        </a:lnSpc>
                        <a:spcBef>
                          <a:spcPts val="0"/>
                        </a:spcBef>
                        <a:spcAft>
                          <a:spcPts val="0"/>
                        </a:spcAft>
                        <a:buClrTx/>
                        <a:buSzTx/>
                        <a:buFontTx/>
                        <a:buNone/>
                        <a:tabLst/>
                        <a:defRPr/>
                      </a:pPr>
                      <a:endParaRPr kumimoji="0" lang="es-ES" sz="1600" b="0" i="1" u="none" strike="noStrike" kern="1200" cap="none" spc="0" normalizeH="0" baseline="0" noProof="0" dirty="0" smtClean="0">
                        <a:ln>
                          <a:noFill/>
                        </a:ln>
                        <a:solidFill>
                          <a:prstClr val="black"/>
                        </a:solidFill>
                        <a:effectLst/>
                        <a:uLnTx/>
                        <a:uFillTx/>
                        <a:latin typeface="+mn-lt"/>
                        <a:ea typeface="+mn-ea"/>
                        <a:cs typeface="+mn-cs"/>
                      </a:endParaRPr>
                    </a:p>
                  </a:txBody>
                  <a:tcPr marL="68580" marR="68580" marT="0" marB="0" anchor="ctr">
                    <a:lnL w="12700" cap="flat" cmpd="sng" algn="ctr">
                      <a:noFill/>
                      <a:prstDash val="solid"/>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
        <p:nvSpPr>
          <p:cNvPr id="7" name="6 Rectángulo"/>
          <p:cNvSpPr/>
          <p:nvPr/>
        </p:nvSpPr>
        <p:spPr>
          <a:xfrm>
            <a:off x="0" y="1977407"/>
            <a:ext cx="8515052" cy="900000"/>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r>
              <a:rPr lang="es-ES" sz="2000" b="1" dirty="0" smtClean="0"/>
              <a:t>¿</a:t>
            </a:r>
            <a:r>
              <a:rPr lang="es-AR" sz="2000" b="1" dirty="0" smtClean="0"/>
              <a:t>Escuchó algo sobre la independencia de Cataluña? </a:t>
            </a:r>
            <a:r>
              <a:rPr lang="es-ES" sz="2000" b="1" dirty="0" smtClean="0"/>
              <a:t>-%-</a:t>
            </a:r>
            <a:endParaRPr lang="es-ES" sz="2000" dirty="0"/>
          </a:p>
        </p:txBody>
      </p:sp>
    </p:spTree>
    <p:extLst>
      <p:ext uri="{BB962C8B-B14F-4D97-AF65-F5344CB8AC3E}">
        <p14:creationId xmlns:p14="http://schemas.microsoft.com/office/powerpoint/2010/main" xmlns="" val="3755063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3EAA32B2-76B9-4B07-9B6B-DB4CCB5882FA}" type="slidenum">
              <a:rPr lang="es-ES" smtClean="0">
                <a:solidFill>
                  <a:prstClr val="black">
                    <a:lumMod val="65000"/>
                    <a:lumOff val="35000"/>
                  </a:prstClr>
                </a:solidFill>
              </a:rPr>
              <a:pPr/>
              <a:t>4</a:t>
            </a:fld>
            <a:endParaRPr lang="es-ES" dirty="0">
              <a:solidFill>
                <a:prstClr val="black">
                  <a:lumMod val="65000"/>
                  <a:lumOff val="35000"/>
                </a:prstClr>
              </a:solidFill>
            </a:endParaRPr>
          </a:p>
        </p:txBody>
      </p:sp>
      <p:sp>
        <p:nvSpPr>
          <p:cNvPr id="14" name="Rectangle 1"/>
          <p:cNvSpPr>
            <a:spLocks noChangeArrowheads="1"/>
          </p:cNvSpPr>
          <p:nvPr/>
        </p:nvSpPr>
        <p:spPr bwMode="auto">
          <a:xfrm>
            <a:off x="-541" y="903082"/>
            <a:ext cx="10693399" cy="369316"/>
          </a:xfrm>
          <a:prstGeom prst="rect">
            <a:avLst/>
          </a:prstGeom>
          <a:noFill/>
          <a:ln w="9525">
            <a:noFill/>
            <a:miter lim="800000"/>
            <a:headEnd/>
            <a:tailEnd/>
          </a:ln>
          <a:effectLst/>
        </p:spPr>
        <p:txBody>
          <a:bodyPr vert="horz" wrap="square" lIns="91424" tIns="45712" rIns="91424" bIns="45712" numCol="1" anchor="ctr" anchorCtr="0" compatLnSpc="1">
            <a:prstTxWarp prst="textNoShape">
              <a:avLst/>
            </a:prstTxWarp>
            <a:spAutoFit/>
          </a:bodyPr>
          <a:lstStyle/>
          <a:p>
            <a:pPr algn="ctr" defTabSz="914239" fontAlgn="base">
              <a:spcBef>
                <a:spcPct val="0"/>
              </a:spcBef>
              <a:spcAft>
                <a:spcPct val="0"/>
              </a:spcAft>
              <a:buClr>
                <a:srgbClr val="006600"/>
              </a:buClr>
            </a:pPr>
            <a:r>
              <a:rPr lang="es-AR" sz="1800" dirty="0" smtClean="0"/>
              <a:t>Incertidumbre sobre cuál será el potencial resultado.</a:t>
            </a:r>
            <a:endParaRPr lang="es-AR" sz="1800" dirty="0"/>
          </a:p>
        </p:txBody>
      </p:sp>
      <p:sp>
        <p:nvSpPr>
          <p:cNvPr id="8" name="1 Título"/>
          <p:cNvSpPr txBox="1">
            <a:spLocks/>
          </p:cNvSpPr>
          <p:nvPr/>
        </p:nvSpPr>
        <p:spPr>
          <a:xfrm>
            <a:off x="0" y="-92667"/>
            <a:ext cx="10693400" cy="857250"/>
          </a:xfrm>
          <a:prstGeom prst="rect">
            <a:avLst/>
          </a:prstGeom>
        </p:spPr>
        <p:txBody>
          <a:bodyPr vert="horz" lIns="104233" tIns="52116" rIns="104233" bIns="52116" rtlCol="0" anchor="ctr">
            <a:normAutofit/>
          </a:bodyPr>
          <a:lstStyle/>
          <a:p>
            <a:pPr lvl="0" algn="ctr">
              <a:spcBef>
                <a:spcPct val="0"/>
              </a:spcBef>
              <a:defRPr/>
            </a:pPr>
            <a:r>
              <a:rPr lang="es-ES" sz="2800" b="1" dirty="0" smtClean="0"/>
              <a:t>Referéndum en Cataluña</a:t>
            </a:r>
            <a:endParaRPr lang="es-ES" sz="2800" b="1" dirty="0"/>
          </a:p>
        </p:txBody>
      </p:sp>
      <p:graphicFrame>
        <p:nvGraphicFramePr>
          <p:cNvPr id="11" name="10 Tabla"/>
          <p:cNvGraphicFramePr>
            <a:graphicFrameLocks noGrp="1"/>
          </p:cNvGraphicFramePr>
          <p:nvPr>
            <p:extLst>
              <p:ext uri="{D42A27DB-BD31-4B8C-83A1-F6EECF244321}">
                <p14:modId xmlns:p14="http://schemas.microsoft.com/office/powerpoint/2010/main" xmlns="" val="702725995"/>
              </p:ext>
            </p:extLst>
          </p:nvPr>
        </p:nvGraphicFramePr>
        <p:xfrm>
          <a:off x="1184219" y="2855811"/>
          <a:ext cx="6681878" cy="2160000"/>
        </p:xfrm>
        <a:graphic>
          <a:graphicData uri="http://schemas.openxmlformats.org/drawingml/2006/table">
            <a:tbl>
              <a:tblPr>
                <a:effectLst>
                  <a:outerShdw blurRad="50800" dist="38100" dir="2700000" algn="tl" rotWithShape="0">
                    <a:prstClr val="black">
                      <a:alpha val="55000"/>
                    </a:prstClr>
                  </a:outerShdw>
                </a:effectLst>
              </a:tblPr>
              <a:tblGrid>
                <a:gridCol w="5594041"/>
                <a:gridCol w="1087837"/>
              </a:tblGrid>
              <a:tr h="648000">
                <a:tc>
                  <a:txBody>
                    <a:bodyPr/>
                    <a:lstStyle/>
                    <a:p>
                      <a:pPr marL="108000" algn="ctr" fontAlgn="b"/>
                      <a:endParaRPr lang="es-ES" sz="1800" b="0" i="0" u="none" strike="noStrike" dirty="0">
                        <a:solidFill>
                          <a:schemeClr val="tx1"/>
                        </a:solidFill>
                        <a:latin typeface="+mj-lt"/>
                      </a:endParaRP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s-ES" sz="1800" b="1" dirty="0" smtClean="0">
                          <a:solidFill>
                            <a:schemeClr val="bg1"/>
                          </a:solidFill>
                          <a:latin typeface="Calibri"/>
                          <a:ea typeface="Times New Roman"/>
                          <a:cs typeface="Times New Roman"/>
                        </a:rPr>
                        <a:t>Total</a:t>
                      </a:r>
                      <a:endParaRPr lang="es-ES" sz="1800" b="1" dirty="0">
                        <a:solidFill>
                          <a:schemeClr val="bg1"/>
                        </a:solidFill>
                        <a:latin typeface="Calibri"/>
                        <a:ea typeface="Times New Roman"/>
                        <a:cs typeface="Times New Roman"/>
                      </a:endParaRPr>
                    </a:p>
                  </a:txBody>
                  <a:tcPr marL="68580" marR="68580" marT="0" marB="0" anchor="ctr">
                    <a:lnL w="12700" cap="flat" cmpd="sng" algn="ctr">
                      <a:noFill/>
                      <a:prstDash val="solid"/>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19694B"/>
                    </a:solidFill>
                  </a:tcPr>
                </a:tc>
              </a:tr>
              <a:tr h="396000">
                <a:tc>
                  <a:txBody>
                    <a:bodyPr/>
                    <a:lstStyle/>
                    <a:p>
                      <a:pPr algn="l" fontAlgn="t"/>
                      <a:r>
                        <a:rPr lang="es-ES" sz="1800" b="0" i="0" u="none" strike="noStrike" dirty="0" smtClean="0">
                          <a:latin typeface="+mn-lt"/>
                        </a:rPr>
                        <a:t>Sí</a:t>
                      </a:r>
                      <a:endParaRPr lang="es-ES" sz="1800" b="0" i="0" u="none" strike="noStrike" dirty="0">
                        <a:latin typeface="+mn-lt"/>
                      </a:endParaRPr>
                    </a:p>
                  </a:txBody>
                  <a:tcPr marL="9525" marR="9525" marT="9525" marB="0" anchor="ctr">
                    <a:lnL w="12700" cap="flat" cmpd="sng" algn="ctr">
                      <a:noFill/>
                      <a:prstDash val="solid"/>
                      <a:round/>
                      <a:headEnd type="none" w="med" len="med"/>
                      <a:tailEnd type="none" w="med" len="med"/>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3592" rtl="0" eaLnBrk="1" fontAlgn="ctr" latinLnBrk="0" hangingPunct="1"/>
                      <a:r>
                        <a:rPr lang="es-AR" sz="1800" b="0" i="0" u="none" strike="noStrike" kern="1200" dirty="0" smtClean="0">
                          <a:solidFill>
                            <a:schemeClr val="tx1"/>
                          </a:solidFill>
                          <a:latin typeface="+mn-lt"/>
                          <a:ea typeface="+mn-ea"/>
                          <a:cs typeface="+mn-cs"/>
                        </a:rPr>
                        <a:t>26</a:t>
                      </a:r>
                    </a:p>
                  </a:txBody>
                  <a:tcPr marL="9525" marR="9525" marT="9525" marB="0" anchor="ctr">
                    <a:lnL w="12700" cap="flat" cmpd="sng" algn="ctr">
                      <a:noFill/>
                      <a:prstDash val="solid"/>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96000">
                <a:tc>
                  <a:txBody>
                    <a:bodyPr/>
                    <a:lstStyle/>
                    <a:p>
                      <a:pPr algn="l" fontAlgn="t"/>
                      <a:r>
                        <a:rPr lang="es-ES" sz="1800" b="0" i="0" u="none" strike="noStrike" dirty="0" smtClean="0">
                          <a:latin typeface="+mn-lt"/>
                        </a:rPr>
                        <a:t>No</a:t>
                      </a:r>
                      <a:endParaRPr lang="es-ES" sz="1800" b="0" i="0" u="none" strike="noStrike" dirty="0">
                        <a:latin typeface="+mn-lt"/>
                      </a:endParaRPr>
                    </a:p>
                  </a:txBody>
                  <a:tcPr marL="9525" marR="9525" marT="9525" marB="0" anchor="ctr">
                    <a:lnL w="12700" cap="flat" cmpd="sng" algn="ctr">
                      <a:noFill/>
                      <a:prstDash val="solid"/>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s-ES" sz="1800" b="0" i="0" u="none" strike="noStrike" dirty="0" smtClean="0">
                          <a:latin typeface="+mn-lt"/>
                        </a:rPr>
                        <a:t>31</a:t>
                      </a:r>
                      <a:endParaRPr lang="es-ES" sz="1800" b="0" i="0" u="none" strike="noStrike" dirty="0">
                        <a:latin typeface="+mn-lt"/>
                      </a:endParaRPr>
                    </a:p>
                  </a:txBody>
                  <a:tcPr marL="9525" marR="9525" marT="9525" marB="0" anchor="ctr">
                    <a:lnL w="12700" cap="flat" cmpd="sng" algn="ctr">
                      <a:noFill/>
                      <a:prstDash val="solid"/>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96000">
                <a:tc>
                  <a:txBody>
                    <a:bodyPr/>
                    <a:lstStyle/>
                    <a:p>
                      <a:pPr algn="l" fontAlgn="t"/>
                      <a:r>
                        <a:rPr lang="es-ES" sz="1800" b="0" i="0" u="none" strike="noStrike" dirty="0" smtClean="0">
                          <a:latin typeface="+mn-lt"/>
                        </a:rPr>
                        <a:t>No lo sé</a:t>
                      </a:r>
                      <a:endParaRPr lang="es-ES" sz="1800" b="0" i="0" u="none" strike="noStrike" dirty="0">
                        <a:latin typeface="+mn-lt"/>
                      </a:endParaRPr>
                    </a:p>
                  </a:txBody>
                  <a:tcPr marL="9525" marR="9525" marT="9525" marB="0" anchor="ctr">
                    <a:lnL w="12700" cap="flat" cmpd="sng" algn="ctr">
                      <a:noFill/>
                      <a:prstDash val="solid"/>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s-ES" sz="1800" b="0" i="0" u="none" strike="noStrike" dirty="0" smtClean="0">
                          <a:latin typeface="+mn-lt"/>
                        </a:rPr>
                        <a:t>43</a:t>
                      </a:r>
                      <a:endParaRPr lang="es-ES" sz="1800" b="0" i="0" u="none" strike="noStrike" dirty="0">
                        <a:latin typeface="+mn-lt"/>
                      </a:endParaRPr>
                    </a:p>
                  </a:txBody>
                  <a:tcPr marL="9525" marR="9525" marT="9525" marB="0" anchor="ctr">
                    <a:lnL w="12700" cap="flat" cmpd="sng" algn="ctr">
                      <a:noFill/>
                      <a:prstDash val="solid"/>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24000">
                <a:tc gridSpan="2">
                  <a:txBody>
                    <a:bodyPr/>
                    <a:lstStyle/>
                    <a:p>
                      <a:pPr marL="0" marR="0" lvl="0" indent="0" algn="r" defTabSz="913592" rtl="0" eaLnBrk="1" fontAlgn="auto" latinLnBrk="0" hangingPunct="1">
                        <a:lnSpc>
                          <a:spcPct val="115000"/>
                        </a:lnSpc>
                        <a:spcBef>
                          <a:spcPts val="0"/>
                        </a:spcBef>
                        <a:spcAft>
                          <a:spcPts val="0"/>
                        </a:spcAft>
                        <a:buClrTx/>
                        <a:buSzTx/>
                        <a:buFontTx/>
                        <a:buNone/>
                        <a:tabLst/>
                        <a:defRPr/>
                      </a:pPr>
                      <a:r>
                        <a:rPr kumimoji="0" lang="es-ES" sz="1600" b="0" i="1" u="none" strike="noStrike" kern="1200" cap="none" spc="0" normalizeH="0" baseline="0" noProof="0" dirty="0" smtClean="0">
                          <a:ln>
                            <a:noFill/>
                          </a:ln>
                          <a:solidFill>
                            <a:prstClr val="black"/>
                          </a:solidFill>
                          <a:effectLst/>
                          <a:uLnTx/>
                          <a:uFillTx/>
                          <a:latin typeface="+mn-lt"/>
                          <a:ea typeface="+mn-ea"/>
                          <a:cs typeface="+mn-cs"/>
                        </a:rPr>
                        <a:t>Fuente: D’Alessio IROL/ Berensztein®</a:t>
                      </a:r>
                    </a:p>
                  </a:txBody>
                  <a:tcPr marL="68580" marR="68580" marT="0" marB="0" anchor="ctr">
                    <a:lnL w="12700" cap="flat" cmpd="sng" algn="ctr">
                      <a:noFill/>
                      <a:prstDash val="solid"/>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s-AR" dirty="0"/>
                    </a:p>
                  </a:txBody>
                  <a:tcPr marL="68580" marR="68580" marT="0" marB="0" anchor="ctr">
                    <a:lnL w="12700" cap="flat" cmpd="sng" algn="ctr">
                      <a:noFill/>
                      <a:prstDash val="solid"/>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
        <p:nvSpPr>
          <p:cNvPr id="7" name="6 Rectángulo"/>
          <p:cNvSpPr/>
          <p:nvPr/>
        </p:nvSpPr>
        <p:spPr>
          <a:xfrm>
            <a:off x="0" y="1704761"/>
            <a:ext cx="8515052" cy="900000"/>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r>
              <a:rPr lang="es-ES" sz="2000" b="1" dirty="0" smtClean="0"/>
              <a:t>¿</a:t>
            </a:r>
            <a:r>
              <a:rPr lang="es-AR" sz="2000" b="1" dirty="0" smtClean="0"/>
              <a:t>Cree que va a ganar la independencia de Cataluña? </a:t>
            </a:r>
            <a:r>
              <a:rPr lang="es-ES" sz="2000" b="1" dirty="0" smtClean="0"/>
              <a:t>-%-</a:t>
            </a:r>
            <a:endParaRPr lang="es-ES" sz="2000" dirty="0"/>
          </a:p>
        </p:txBody>
      </p:sp>
    </p:spTree>
    <p:extLst>
      <p:ext uri="{BB962C8B-B14F-4D97-AF65-F5344CB8AC3E}">
        <p14:creationId xmlns:p14="http://schemas.microsoft.com/office/powerpoint/2010/main" xmlns="" val="3755063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3EAA32B2-76B9-4B07-9B6B-DB4CCB5882FA}" type="slidenum">
              <a:rPr lang="es-ES" smtClean="0">
                <a:solidFill>
                  <a:prstClr val="black">
                    <a:lumMod val="65000"/>
                    <a:lumOff val="35000"/>
                  </a:prstClr>
                </a:solidFill>
              </a:rPr>
              <a:pPr/>
              <a:t>5</a:t>
            </a:fld>
            <a:endParaRPr lang="es-ES" dirty="0">
              <a:solidFill>
                <a:prstClr val="black">
                  <a:lumMod val="65000"/>
                  <a:lumOff val="35000"/>
                </a:prstClr>
              </a:solidFill>
            </a:endParaRPr>
          </a:p>
        </p:txBody>
      </p:sp>
      <p:sp>
        <p:nvSpPr>
          <p:cNvPr id="14" name="Rectangle 1"/>
          <p:cNvSpPr>
            <a:spLocks noChangeArrowheads="1"/>
          </p:cNvSpPr>
          <p:nvPr/>
        </p:nvSpPr>
        <p:spPr bwMode="auto">
          <a:xfrm>
            <a:off x="2" y="661073"/>
            <a:ext cx="10693399" cy="923314"/>
          </a:xfrm>
          <a:prstGeom prst="rect">
            <a:avLst/>
          </a:prstGeom>
          <a:noFill/>
          <a:ln w="9525">
            <a:noFill/>
            <a:miter lim="800000"/>
            <a:headEnd/>
            <a:tailEnd/>
          </a:ln>
          <a:effectLst/>
        </p:spPr>
        <p:txBody>
          <a:bodyPr vert="horz" wrap="square" lIns="91424" tIns="45712" rIns="91424" bIns="45712" numCol="1" anchor="ctr" anchorCtr="0" compatLnSpc="1">
            <a:prstTxWarp prst="textNoShape">
              <a:avLst/>
            </a:prstTxWarp>
            <a:spAutoFit/>
          </a:bodyPr>
          <a:lstStyle/>
          <a:p>
            <a:pPr algn="ctr" defTabSz="914239" fontAlgn="base">
              <a:spcBef>
                <a:spcPct val="0"/>
              </a:spcBef>
              <a:spcAft>
                <a:spcPct val="0"/>
              </a:spcAft>
              <a:buClr>
                <a:srgbClr val="006600"/>
              </a:buClr>
            </a:pPr>
            <a:r>
              <a:rPr lang="es-ES" sz="1800" dirty="0" smtClean="0"/>
              <a:t>Opiniones polarizadas sobre la conveniencia de la separación para la población catalana. Los descendientes de catalanes que viven en la Argentina son quienes se muestran más cautos sobre los beneficios de la independencia. </a:t>
            </a:r>
            <a:endParaRPr lang="es-AR" sz="1800" dirty="0" smtClean="0"/>
          </a:p>
        </p:txBody>
      </p:sp>
      <p:graphicFrame>
        <p:nvGraphicFramePr>
          <p:cNvPr id="11" name="10 Tabla"/>
          <p:cNvGraphicFramePr>
            <a:graphicFrameLocks noGrp="1"/>
          </p:cNvGraphicFramePr>
          <p:nvPr>
            <p:extLst>
              <p:ext uri="{D42A27DB-BD31-4B8C-83A1-F6EECF244321}">
                <p14:modId xmlns:p14="http://schemas.microsoft.com/office/powerpoint/2010/main" xmlns="" val="3249775224"/>
              </p:ext>
            </p:extLst>
          </p:nvPr>
        </p:nvGraphicFramePr>
        <p:xfrm>
          <a:off x="846200" y="2886945"/>
          <a:ext cx="9283702" cy="2854404"/>
        </p:xfrm>
        <a:graphic>
          <a:graphicData uri="http://schemas.openxmlformats.org/drawingml/2006/table">
            <a:tbl>
              <a:tblPr>
                <a:effectLst>
                  <a:outerShdw blurRad="50800" dist="38100" dir="2700000" algn="tl" rotWithShape="0">
                    <a:prstClr val="black">
                      <a:alpha val="55000"/>
                    </a:prstClr>
                  </a:outerShdw>
                </a:effectLst>
              </a:tblPr>
              <a:tblGrid>
                <a:gridCol w="2556284"/>
                <a:gridCol w="1044116"/>
                <a:gridCol w="1692188"/>
                <a:gridCol w="1656184"/>
                <a:gridCol w="2334930"/>
              </a:tblGrid>
              <a:tr h="648000">
                <a:tc>
                  <a:txBody>
                    <a:bodyPr/>
                    <a:lstStyle/>
                    <a:p>
                      <a:pPr marL="108000" algn="ctr" fontAlgn="b"/>
                      <a:endParaRPr lang="es-ES" sz="1800" b="0" i="0" u="none" strike="noStrike" dirty="0">
                        <a:solidFill>
                          <a:schemeClr val="tx1"/>
                        </a:solidFill>
                        <a:latin typeface="+mj-lt"/>
                      </a:endParaRP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s-ES" sz="1800" b="1" dirty="0" smtClean="0">
                          <a:solidFill>
                            <a:schemeClr val="bg1"/>
                          </a:solidFill>
                          <a:latin typeface="Calibri"/>
                          <a:ea typeface="Times New Roman"/>
                          <a:cs typeface="Times New Roman"/>
                        </a:rPr>
                        <a:t>Total</a:t>
                      </a:r>
                      <a:endParaRPr lang="es-ES" sz="1800" b="1" dirty="0">
                        <a:solidFill>
                          <a:schemeClr val="bg1"/>
                        </a:solidFill>
                        <a:latin typeface="Calibri"/>
                        <a:ea typeface="Times New Roman"/>
                        <a:cs typeface="Times New Roman"/>
                      </a:endParaRPr>
                    </a:p>
                  </a:txBody>
                  <a:tcPr marL="68580" marR="68580" marT="0" marB="0" anchor="ctr">
                    <a:lnL w="12700" cap="flat" cmpd="sng" algn="ctr">
                      <a:noFill/>
                      <a:prstDash val="solid"/>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19694B"/>
                    </a:solidFill>
                  </a:tcPr>
                </a:tc>
                <a:tc>
                  <a:txBody>
                    <a:bodyPr/>
                    <a:lstStyle/>
                    <a:p>
                      <a:pPr algn="ctr">
                        <a:lnSpc>
                          <a:spcPct val="115000"/>
                        </a:lnSpc>
                        <a:spcAft>
                          <a:spcPts val="0"/>
                        </a:spcAft>
                      </a:pPr>
                      <a:r>
                        <a:rPr lang="es-ES" sz="1800" b="1" dirty="0" smtClean="0">
                          <a:solidFill>
                            <a:schemeClr val="bg1"/>
                          </a:solidFill>
                          <a:latin typeface="Calibri"/>
                          <a:ea typeface="Times New Roman"/>
                          <a:cs typeface="Times New Roman"/>
                        </a:rPr>
                        <a:t>Descendientes de catalanes</a:t>
                      </a:r>
                      <a:endParaRPr lang="es-ES" sz="1800" b="1" dirty="0">
                        <a:solidFill>
                          <a:schemeClr val="bg1"/>
                        </a:solidFill>
                        <a:latin typeface="Calibri"/>
                        <a:ea typeface="Times New Roman"/>
                        <a:cs typeface="Times New Roman"/>
                      </a:endParaRPr>
                    </a:p>
                  </a:txBody>
                  <a:tcPr marL="68580" marR="68580" marT="0" marB="0" anchor="ctr">
                    <a:lnL w="12700" cap="flat" cmpd="sng" algn="ctr">
                      <a:noFill/>
                      <a:prstDash val="solid"/>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19694B"/>
                    </a:solidFill>
                  </a:tcPr>
                </a:tc>
                <a:tc>
                  <a:txBody>
                    <a:bodyPr/>
                    <a:lstStyle/>
                    <a:p>
                      <a:pPr algn="ctr">
                        <a:lnSpc>
                          <a:spcPct val="115000"/>
                        </a:lnSpc>
                        <a:spcAft>
                          <a:spcPts val="0"/>
                        </a:spcAft>
                      </a:pPr>
                      <a:r>
                        <a:rPr lang="es-ES" sz="1800" b="1" dirty="0" smtClean="0">
                          <a:solidFill>
                            <a:schemeClr val="bg1"/>
                          </a:solidFill>
                          <a:latin typeface="Calibri"/>
                          <a:ea typeface="Times New Roman"/>
                          <a:cs typeface="Times New Roman"/>
                        </a:rPr>
                        <a:t>Descendientes</a:t>
                      </a:r>
                      <a:r>
                        <a:rPr lang="es-ES" sz="1800" b="1" baseline="0" dirty="0" smtClean="0">
                          <a:solidFill>
                            <a:schemeClr val="bg1"/>
                          </a:solidFill>
                          <a:latin typeface="Calibri"/>
                          <a:ea typeface="Times New Roman"/>
                          <a:cs typeface="Times New Roman"/>
                        </a:rPr>
                        <a:t> otras regiones de España</a:t>
                      </a:r>
                      <a:endParaRPr lang="es-ES" sz="1800" b="1" dirty="0">
                        <a:solidFill>
                          <a:schemeClr val="bg1"/>
                        </a:solidFill>
                        <a:latin typeface="Calibri"/>
                        <a:ea typeface="Times New Roman"/>
                        <a:cs typeface="Times New Roman"/>
                      </a:endParaRPr>
                    </a:p>
                  </a:txBody>
                  <a:tcPr marL="68580" marR="68580" marT="0" marB="0" anchor="ctr">
                    <a:lnL w="12700" cap="flat" cmpd="sng" algn="ctr">
                      <a:noFill/>
                      <a:prstDash val="solid"/>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19694B"/>
                    </a:solidFill>
                  </a:tcPr>
                </a:tc>
                <a:tc>
                  <a:txBody>
                    <a:bodyPr/>
                    <a:lstStyle/>
                    <a:p>
                      <a:pPr algn="ctr">
                        <a:lnSpc>
                          <a:spcPct val="115000"/>
                        </a:lnSpc>
                        <a:spcAft>
                          <a:spcPts val="0"/>
                        </a:spcAft>
                      </a:pPr>
                      <a:r>
                        <a:rPr lang="es-ES" sz="1800" b="1" dirty="0" smtClean="0">
                          <a:solidFill>
                            <a:schemeClr val="bg1"/>
                          </a:solidFill>
                          <a:latin typeface="Calibri"/>
                          <a:ea typeface="Times New Roman"/>
                          <a:cs typeface="Times New Roman"/>
                        </a:rPr>
                        <a:t>No descendiente de españoles</a:t>
                      </a:r>
                      <a:endParaRPr lang="es-ES" sz="1800" b="1" dirty="0">
                        <a:solidFill>
                          <a:schemeClr val="bg1"/>
                        </a:solidFill>
                        <a:latin typeface="Calibri"/>
                        <a:ea typeface="Times New Roman"/>
                        <a:cs typeface="Times New Roman"/>
                      </a:endParaRPr>
                    </a:p>
                  </a:txBody>
                  <a:tcPr marL="68580" marR="68580" marT="0" marB="0" anchor="ctr">
                    <a:lnL w="12700" cap="flat" cmpd="sng" algn="ctr">
                      <a:noFill/>
                      <a:prstDash val="solid"/>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19694B"/>
                    </a:solidFill>
                  </a:tcPr>
                </a:tc>
              </a:tr>
              <a:tr h="396000">
                <a:tc>
                  <a:txBody>
                    <a:bodyPr/>
                    <a:lstStyle/>
                    <a:p>
                      <a:pPr algn="l" fontAlgn="t"/>
                      <a:r>
                        <a:rPr lang="es-ES" sz="1800" b="0" i="0" u="none" strike="noStrike" dirty="0" smtClean="0">
                          <a:latin typeface="+mn-lt"/>
                        </a:rPr>
                        <a:t>Sí</a:t>
                      </a:r>
                      <a:endParaRPr lang="es-ES" sz="1800" b="0" i="0" u="none" strike="noStrike" dirty="0">
                        <a:latin typeface="+mn-lt"/>
                      </a:endParaRPr>
                    </a:p>
                  </a:txBody>
                  <a:tcPr marL="9525" marR="9525" marT="9525" marB="0" anchor="ctr">
                    <a:lnL w="12700" cap="flat" cmpd="sng" algn="ctr">
                      <a:noFill/>
                      <a:prstDash val="solid"/>
                      <a:round/>
                      <a:headEnd type="none" w="med" len="med"/>
                      <a:tailEnd type="none" w="med" len="med"/>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3592" rtl="0" eaLnBrk="1" fontAlgn="ctr" latinLnBrk="0" hangingPunct="1"/>
                      <a:r>
                        <a:rPr lang="es-AR" sz="1800" b="0" i="0" u="none" strike="noStrike" kern="1200" dirty="0" smtClean="0">
                          <a:solidFill>
                            <a:srgbClr val="000000"/>
                          </a:solidFill>
                          <a:latin typeface="Calibri"/>
                          <a:ea typeface="+mn-ea"/>
                          <a:cs typeface="+mn-cs"/>
                        </a:rPr>
                        <a:t>43</a:t>
                      </a:r>
                    </a:p>
                  </a:txBody>
                  <a:tcPr marL="9525" marR="9525" marT="9525" marB="0" anchor="ctr">
                    <a:lnL w="12700" cap="flat" cmpd="sng" algn="ctr">
                      <a:noFill/>
                      <a:prstDash val="solid"/>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3592" rtl="0" eaLnBrk="1" fontAlgn="ctr" latinLnBrk="0" hangingPunct="1"/>
                      <a:r>
                        <a:rPr lang="es-AR" sz="1800" b="0" i="0" u="none" strike="noStrike" kern="1200" dirty="0" smtClean="0">
                          <a:solidFill>
                            <a:srgbClr val="000000"/>
                          </a:solidFill>
                          <a:latin typeface="Calibri"/>
                          <a:ea typeface="+mn-ea"/>
                          <a:cs typeface="+mn-cs"/>
                        </a:rPr>
                        <a:t>43</a:t>
                      </a:r>
                    </a:p>
                  </a:txBody>
                  <a:tcPr marL="9525" marR="9525" marT="9525" marB="0" anchor="ctr">
                    <a:lnL w="12700" cap="flat" cmpd="sng" algn="ctr">
                      <a:noFill/>
                      <a:prstDash val="solid"/>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3592" rtl="0" eaLnBrk="1" fontAlgn="ctr" latinLnBrk="0" hangingPunct="1"/>
                      <a:r>
                        <a:rPr lang="es-AR" sz="1800" b="1" i="0" u="none" strike="noStrike" kern="1200" dirty="0" smtClean="0">
                          <a:solidFill>
                            <a:srgbClr val="000000"/>
                          </a:solidFill>
                          <a:latin typeface="Calibri"/>
                          <a:ea typeface="+mn-ea"/>
                          <a:cs typeface="+mn-cs"/>
                        </a:rPr>
                        <a:t>43</a:t>
                      </a:r>
                    </a:p>
                  </a:txBody>
                  <a:tcPr marL="9525" marR="9525" marT="9525" marB="0" anchor="ctr">
                    <a:lnL w="12700" cap="flat" cmpd="sng" algn="ctr">
                      <a:noFill/>
                      <a:prstDash val="solid"/>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3592" rtl="0" eaLnBrk="1" fontAlgn="ctr" latinLnBrk="0" hangingPunct="1"/>
                      <a:r>
                        <a:rPr lang="es-ES" sz="1800" b="1" i="0" u="none" strike="noStrike" kern="1200" dirty="0" smtClean="0">
                          <a:solidFill>
                            <a:srgbClr val="000000"/>
                          </a:solidFill>
                          <a:latin typeface="Calibri"/>
                          <a:ea typeface="+mn-ea"/>
                          <a:cs typeface="+mn-cs"/>
                        </a:rPr>
                        <a:t>44</a:t>
                      </a:r>
                      <a:endParaRPr lang="es-AR" sz="1800" b="1" i="0" u="none" strike="noStrike" kern="1200" dirty="0" smtClean="0">
                        <a:solidFill>
                          <a:srgbClr val="000000"/>
                        </a:solidFill>
                        <a:latin typeface="Calibri"/>
                        <a:ea typeface="+mn-ea"/>
                        <a:cs typeface="+mn-cs"/>
                      </a:endParaRPr>
                    </a:p>
                  </a:txBody>
                  <a:tcPr marL="9525" marR="9525" marT="9525" marB="0" anchor="ctr">
                    <a:lnL w="12700" cap="flat" cmpd="sng" algn="ctr">
                      <a:noFill/>
                      <a:prstDash val="solid"/>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96000">
                <a:tc>
                  <a:txBody>
                    <a:bodyPr/>
                    <a:lstStyle/>
                    <a:p>
                      <a:pPr algn="l" fontAlgn="t"/>
                      <a:r>
                        <a:rPr lang="es-ES" sz="1800" b="0" i="0" u="none" strike="noStrike" dirty="0" smtClean="0">
                          <a:latin typeface="+mn-lt"/>
                        </a:rPr>
                        <a:t>No</a:t>
                      </a:r>
                      <a:endParaRPr lang="es-ES" sz="1800" b="0" i="0" u="none" strike="noStrike" dirty="0">
                        <a:latin typeface="+mn-lt"/>
                      </a:endParaRPr>
                    </a:p>
                  </a:txBody>
                  <a:tcPr marL="9525" marR="9525" marT="9525" marB="0" anchor="ctr">
                    <a:lnL w="12700" cap="flat" cmpd="sng" algn="ctr">
                      <a:noFill/>
                      <a:prstDash val="solid"/>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s-ES" sz="1800" b="0" i="0" u="none" strike="noStrike" dirty="0" smtClean="0">
                          <a:solidFill>
                            <a:srgbClr val="000000"/>
                          </a:solidFill>
                          <a:latin typeface="Calibri"/>
                        </a:rPr>
                        <a:t>39</a:t>
                      </a:r>
                      <a:endParaRPr lang="es-ES" sz="1800" b="0" i="0" u="none" strike="noStrike" dirty="0">
                        <a:solidFill>
                          <a:srgbClr val="000000"/>
                        </a:solidFill>
                        <a:latin typeface="Calibri"/>
                      </a:endParaRPr>
                    </a:p>
                  </a:txBody>
                  <a:tcPr marL="9525" marR="9525" marT="9525" marB="0" anchor="ctr">
                    <a:lnL w="12700" cap="flat" cmpd="sng" algn="ctr">
                      <a:noFill/>
                      <a:prstDash val="solid"/>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3592" rtl="0" eaLnBrk="1" fontAlgn="ctr" latinLnBrk="0" hangingPunct="1"/>
                      <a:r>
                        <a:rPr lang="es-AR" sz="1800" b="1" i="0" u="none" strike="noStrike" kern="1200" dirty="0" smtClean="0">
                          <a:solidFill>
                            <a:srgbClr val="000000"/>
                          </a:solidFill>
                          <a:latin typeface="Calibri"/>
                          <a:ea typeface="+mn-ea"/>
                          <a:cs typeface="+mn-cs"/>
                        </a:rPr>
                        <a:t>49</a:t>
                      </a:r>
                      <a:endParaRPr lang="es-AR" sz="1800" b="1" i="0" u="none" strike="noStrike" kern="1200" dirty="0" smtClean="0">
                        <a:solidFill>
                          <a:srgbClr val="000000"/>
                        </a:solidFill>
                        <a:latin typeface="Calibri"/>
                        <a:ea typeface="+mn-ea"/>
                        <a:cs typeface="+mn-cs"/>
                      </a:endParaRPr>
                    </a:p>
                  </a:txBody>
                  <a:tcPr marL="9525" marR="9525" marT="9525" marB="0" anchor="ctr">
                    <a:lnL w="12700" cap="flat" cmpd="sng" algn="ctr">
                      <a:noFill/>
                      <a:prstDash val="solid"/>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3592" rtl="0" eaLnBrk="1" fontAlgn="ctr" latinLnBrk="0" hangingPunct="1"/>
                      <a:r>
                        <a:rPr lang="es-AR" sz="1800" b="0" i="0" u="none" strike="noStrike" kern="1200" dirty="0" smtClean="0">
                          <a:solidFill>
                            <a:srgbClr val="000000"/>
                          </a:solidFill>
                          <a:latin typeface="Calibri"/>
                          <a:ea typeface="+mn-ea"/>
                          <a:cs typeface="+mn-cs"/>
                        </a:rPr>
                        <a:t>36</a:t>
                      </a:r>
                    </a:p>
                  </a:txBody>
                  <a:tcPr marL="9525" marR="9525" marT="9525" marB="0" anchor="ctr">
                    <a:lnL w="12700" cap="flat" cmpd="sng" algn="ctr">
                      <a:noFill/>
                      <a:prstDash val="solid"/>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3592" rtl="0" eaLnBrk="1" fontAlgn="ctr" latinLnBrk="0" hangingPunct="1"/>
                      <a:r>
                        <a:rPr lang="es-AR" sz="1800" b="0" i="0" u="none" strike="noStrike" kern="1200" dirty="0" smtClean="0">
                          <a:solidFill>
                            <a:srgbClr val="000000"/>
                          </a:solidFill>
                          <a:latin typeface="Calibri"/>
                          <a:ea typeface="+mn-ea"/>
                          <a:cs typeface="+mn-cs"/>
                        </a:rPr>
                        <a:t>36</a:t>
                      </a:r>
                    </a:p>
                  </a:txBody>
                  <a:tcPr marL="9525" marR="9525" marT="9525" marB="0" anchor="ctr">
                    <a:lnL w="12700" cap="flat" cmpd="sng" algn="ctr">
                      <a:noFill/>
                      <a:prstDash val="solid"/>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96000">
                <a:tc>
                  <a:txBody>
                    <a:bodyPr/>
                    <a:lstStyle/>
                    <a:p>
                      <a:pPr algn="l" fontAlgn="t"/>
                      <a:r>
                        <a:rPr lang="es-ES" sz="1800" b="0" i="0" u="none" strike="noStrike" dirty="0" smtClean="0">
                          <a:latin typeface="+mn-lt"/>
                        </a:rPr>
                        <a:t>No tendrá ningún efecto</a:t>
                      </a:r>
                      <a:endParaRPr lang="es-ES" sz="1800" b="0" i="0" u="none" strike="noStrike" dirty="0">
                        <a:latin typeface="+mn-lt"/>
                      </a:endParaRPr>
                    </a:p>
                  </a:txBody>
                  <a:tcPr marL="9525" marR="9525" marT="9525" marB="0" anchor="ctr">
                    <a:lnL w="12700" cap="flat" cmpd="sng" algn="ctr">
                      <a:noFill/>
                      <a:prstDash val="solid"/>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s-ES" sz="1800" b="0" i="0" u="none" strike="noStrike" dirty="0" smtClean="0">
                          <a:solidFill>
                            <a:srgbClr val="000000"/>
                          </a:solidFill>
                          <a:latin typeface="Calibri"/>
                        </a:rPr>
                        <a:t>7</a:t>
                      </a:r>
                      <a:endParaRPr lang="es-ES" sz="1800" b="0" i="0" u="none" strike="noStrike" dirty="0">
                        <a:solidFill>
                          <a:srgbClr val="000000"/>
                        </a:solidFill>
                        <a:latin typeface="Calibri"/>
                      </a:endParaRPr>
                    </a:p>
                  </a:txBody>
                  <a:tcPr marL="9525" marR="9525" marT="9525" marB="0" anchor="ctr">
                    <a:lnL w="12700" cap="flat" cmpd="sng" algn="ctr">
                      <a:noFill/>
                      <a:prstDash val="solid"/>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3592" rtl="0" eaLnBrk="1" fontAlgn="ctr" latinLnBrk="0" hangingPunct="1"/>
                      <a:r>
                        <a:rPr lang="es-AR" sz="1800" b="0" i="0" u="none" strike="noStrike" kern="1200" dirty="0" smtClean="0">
                          <a:solidFill>
                            <a:srgbClr val="000000"/>
                          </a:solidFill>
                          <a:latin typeface="Calibri"/>
                          <a:ea typeface="+mn-ea"/>
                          <a:cs typeface="+mn-cs"/>
                        </a:rPr>
                        <a:t>3</a:t>
                      </a:r>
                    </a:p>
                  </a:txBody>
                  <a:tcPr marL="9525" marR="9525" marT="9525" marB="0" anchor="ctr">
                    <a:lnL w="12700" cap="flat" cmpd="sng" algn="ctr">
                      <a:noFill/>
                      <a:prstDash val="solid"/>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3592" rtl="0" eaLnBrk="1" fontAlgn="ctr" latinLnBrk="0" hangingPunct="1"/>
                      <a:r>
                        <a:rPr lang="es-AR" sz="1800" b="0" i="0" u="none" strike="noStrike" kern="1200" dirty="0" smtClean="0">
                          <a:solidFill>
                            <a:srgbClr val="000000"/>
                          </a:solidFill>
                          <a:latin typeface="Calibri"/>
                          <a:ea typeface="+mn-ea"/>
                          <a:cs typeface="+mn-cs"/>
                        </a:rPr>
                        <a:t>9</a:t>
                      </a:r>
                    </a:p>
                  </a:txBody>
                  <a:tcPr marL="9525" marR="9525" marT="9525" marB="0" anchor="ctr">
                    <a:lnL w="12700" cap="flat" cmpd="sng" algn="ctr">
                      <a:noFill/>
                      <a:prstDash val="solid"/>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3592" rtl="0" eaLnBrk="1" fontAlgn="ctr" latinLnBrk="0" hangingPunct="1"/>
                      <a:r>
                        <a:rPr lang="es-AR" sz="1800" b="0" i="0" u="none" strike="noStrike" kern="1200" dirty="0" smtClean="0">
                          <a:solidFill>
                            <a:srgbClr val="000000"/>
                          </a:solidFill>
                          <a:latin typeface="Calibri"/>
                          <a:ea typeface="+mn-ea"/>
                          <a:cs typeface="+mn-cs"/>
                        </a:rPr>
                        <a:t>8</a:t>
                      </a:r>
                    </a:p>
                  </a:txBody>
                  <a:tcPr marL="9525" marR="9525" marT="9525" marB="0" anchor="ctr">
                    <a:lnL w="12700" cap="flat" cmpd="sng" algn="ctr">
                      <a:noFill/>
                      <a:prstDash val="solid"/>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96000">
                <a:tc>
                  <a:txBody>
                    <a:bodyPr/>
                    <a:lstStyle/>
                    <a:p>
                      <a:pPr algn="l" fontAlgn="t"/>
                      <a:r>
                        <a:rPr lang="es-ES" sz="1800" b="0" i="0" u="none" strike="noStrike" dirty="0" smtClean="0">
                          <a:latin typeface="+mn-lt"/>
                        </a:rPr>
                        <a:t>No lo sé</a:t>
                      </a:r>
                      <a:endParaRPr lang="es-ES" sz="1800" b="0" i="0" u="none" strike="noStrike" dirty="0">
                        <a:latin typeface="+mn-lt"/>
                      </a:endParaRPr>
                    </a:p>
                  </a:txBody>
                  <a:tcPr marL="9525" marR="9525" marT="9525" marB="0" anchor="ctr">
                    <a:lnL w="12700" cap="flat" cmpd="sng" algn="ctr">
                      <a:noFill/>
                      <a:prstDash val="solid"/>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s-ES" sz="1800" b="0" i="0" u="none" strike="noStrike" dirty="0" smtClean="0">
                          <a:solidFill>
                            <a:srgbClr val="000000"/>
                          </a:solidFill>
                          <a:latin typeface="Calibri"/>
                        </a:rPr>
                        <a:t>11</a:t>
                      </a:r>
                      <a:endParaRPr lang="es-ES" sz="1800" b="0" i="0" u="none" strike="noStrike" dirty="0">
                        <a:solidFill>
                          <a:srgbClr val="000000"/>
                        </a:solidFill>
                        <a:latin typeface="Calibri"/>
                      </a:endParaRPr>
                    </a:p>
                  </a:txBody>
                  <a:tcPr marL="9525" marR="9525" marT="9525" marB="0" anchor="ctr">
                    <a:lnL w="12700" cap="flat" cmpd="sng" algn="ctr">
                      <a:noFill/>
                      <a:prstDash val="solid"/>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3592" rtl="0" eaLnBrk="1" fontAlgn="ctr" latinLnBrk="0" hangingPunct="1"/>
                      <a:r>
                        <a:rPr lang="es-AR" sz="1800" b="0" i="0" u="none" strike="noStrike" kern="1200" dirty="0" smtClean="0">
                          <a:solidFill>
                            <a:srgbClr val="000000"/>
                          </a:solidFill>
                          <a:latin typeface="Calibri"/>
                          <a:ea typeface="+mn-ea"/>
                          <a:cs typeface="+mn-cs"/>
                        </a:rPr>
                        <a:t>5</a:t>
                      </a:r>
                    </a:p>
                  </a:txBody>
                  <a:tcPr marL="9525" marR="9525" marT="9525" marB="0" anchor="ctr">
                    <a:lnL w="12700" cap="flat" cmpd="sng" algn="ctr">
                      <a:noFill/>
                      <a:prstDash val="solid"/>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3592" rtl="0" eaLnBrk="1" fontAlgn="ctr" latinLnBrk="0" hangingPunct="1"/>
                      <a:r>
                        <a:rPr lang="es-AR" sz="1800" b="0" i="0" u="none" strike="noStrike" kern="1200" dirty="0" smtClean="0">
                          <a:solidFill>
                            <a:srgbClr val="000000"/>
                          </a:solidFill>
                          <a:latin typeface="Calibri"/>
                          <a:ea typeface="+mn-ea"/>
                          <a:cs typeface="+mn-cs"/>
                        </a:rPr>
                        <a:t>12</a:t>
                      </a:r>
                    </a:p>
                  </a:txBody>
                  <a:tcPr marL="9525" marR="9525" marT="9525" marB="0" anchor="ctr">
                    <a:lnL w="12700" cap="flat" cmpd="sng" algn="ctr">
                      <a:noFill/>
                      <a:prstDash val="solid"/>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3592" rtl="0" eaLnBrk="1" fontAlgn="ctr" latinLnBrk="0" hangingPunct="1"/>
                      <a:r>
                        <a:rPr lang="es-AR" sz="1800" b="0" i="0" u="none" strike="noStrike" kern="1200" dirty="0" smtClean="0">
                          <a:solidFill>
                            <a:srgbClr val="000000"/>
                          </a:solidFill>
                          <a:latin typeface="Calibri"/>
                          <a:ea typeface="+mn-ea"/>
                          <a:cs typeface="+mn-cs"/>
                        </a:rPr>
                        <a:t>12</a:t>
                      </a:r>
                    </a:p>
                  </a:txBody>
                  <a:tcPr marL="9525" marR="9525" marT="9525" marB="0" anchor="ctr">
                    <a:lnL w="12700" cap="flat" cmpd="sng" algn="ctr">
                      <a:noFill/>
                      <a:prstDash val="solid"/>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24000">
                <a:tc gridSpan="4">
                  <a:txBody>
                    <a:bodyPr/>
                    <a:lstStyle/>
                    <a:p>
                      <a:pPr marL="0" marR="0" lvl="0" indent="0" algn="r" defTabSz="913592" rtl="0" eaLnBrk="1" fontAlgn="auto" latinLnBrk="0" hangingPunct="1">
                        <a:lnSpc>
                          <a:spcPct val="115000"/>
                        </a:lnSpc>
                        <a:spcBef>
                          <a:spcPts val="0"/>
                        </a:spcBef>
                        <a:spcAft>
                          <a:spcPts val="0"/>
                        </a:spcAft>
                        <a:buClrTx/>
                        <a:buSzTx/>
                        <a:buFontTx/>
                        <a:buNone/>
                        <a:tabLst/>
                        <a:defRPr/>
                      </a:pPr>
                      <a:r>
                        <a:rPr kumimoji="0" lang="es-ES" sz="1600" b="0" i="1" u="none" strike="noStrike" kern="1200" cap="none" spc="0" normalizeH="0" baseline="0" noProof="0" dirty="0" smtClean="0">
                          <a:ln>
                            <a:noFill/>
                          </a:ln>
                          <a:solidFill>
                            <a:prstClr val="black"/>
                          </a:solidFill>
                          <a:effectLst/>
                          <a:uLnTx/>
                          <a:uFillTx/>
                          <a:latin typeface="+mn-lt"/>
                          <a:ea typeface="+mn-ea"/>
                          <a:cs typeface="+mn-cs"/>
                        </a:rPr>
                        <a:t>Fuente: D’Alessio IROL/ Berensztein®</a:t>
                      </a:r>
                    </a:p>
                  </a:txBody>
                  <a:tcPr marL="68580" marR="68580" marT="0" marB="0" anchor="ctr">
                    <a:lnL w="12700" cap="flat" cmpd="sng" algn="ctr">
                      <a:noFill/>
                      <a:prstDash val="solid"/>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s-AR" dirty="0"/>
                    </a:p>
                  </a:txBody>
                  <a:tcPr marL="68580" marR="68580" marT="0" marB="0" anchor="ctr">
                    <a:lnL w="12700" cap="flat" cmpd="sng" algn="ctr">
                      <a:noFill/>
                      <a:prstDash val="solid"/>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s-AR" dirty="0"/>
                    </a:p>
                  </a:txBody>
                  <a:tcPr marL="68580" marR="68580" marT="0" marB="0" anchor="ctr">
                    <a:lnL w="12700" cap="flat" cmpd="sng" algn="ctr">
                      <a:noFill/>
                      <a:prstDash val="solid"/>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s-AR" dirty="0"/>
                    </a:p>
                  </a:txBody>
                  <a:tcPr marL="68580" marR="68580" marT="0" marB="0" anchor="ctr">
                    <a:lnL w="12700" cap="flat" cmpd="sng" algn="ctr">
                      <a:noFill/>
                      <a:prstDash val="solid"/>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r" defTabSz="913592" rtl="0" eaLnBrk="1" fontAlgn="auto" latinLnBrk="0" hangingPunct="1">
                        <a:lnSpc>
                          <a:spcPct val="115000"/>
                        </a:lnSpc>
                        <a:spcBef>
                          <a:spcPts val="0"/>
                        </a:spcBef>
                        <a:spcAft>
                          <a:spcPts val="0"/>
                        </a:spcAft>
                        <a:buClrTx/>
                        <a:buSzTx/>
                        <a:buFontTx/>
                        <a:buNone/>
                        <a:tabLst/>
                        <a:defRPr/>
                      </a:pPr>
                      <a:endParaRPr kumimoji="0" lang="es-ES" sz="1600" b="0" i="1" u="none" strike="noStrike" kern="1200" cap="none" spc="0" normalizeH="0" baseline="0" noProof="0" dirty="0" smtClean="0">
                        <a:ln>
                          <a:noFill/>
                        </a:ln>
                        <a:solidFill>
                          <a:prstClr val="black"/>
                        </a:solidFill>
                        <a:effectLst/>
                        <a:uLnTx/>
                        <a:uFillTx/>
                        <a:latin typeface="+mn-lt"/>
                        <a:ea typeface="+mn-ea"/>
                        <a:cs typeface="+mn-cs"/>
                      </a:endParaRPr>
                    </a:p>
                  </a:txBody>
                  <a:tcPr marL="68580" marR="68580" marT="0" marB="0" anchor="ctr">
                    <a:lnL w="12700" cap="flat" cmpd="sng" algn="ctr">
                      <a:noFill/>
                      <a:prstDash val="solid"/>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
        <p:nvSpPr>
          <p:cNvPr id="7" name="6 Rectángulo"/>
          <p:cNvSpPr/>
          <p:nvPr/>
        </p:nvSpPr>
        <p:spPr>
          <a:xfrm>
            <a:off x="0" y="1966013"/>
            <a:ext cx="7524000" cy="612000"/>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r>
              <a:rPr lang="es-AR" sz="2000" b="1" dirty="0" smtClean="0"/>
              <a:t>En el caso que gane la independencia de Cataluña, ¿cree que será bueno para los catalanes?</a:t>
            </a:r>
            <a:r>
              <a:rPr lang="es-ES" sz="2000" b="1" dirty="0" smtClean="0"/>
              <a:t> -%-</a:t>
            </a:r>
            <a:endParaRPr lang="es-ES" sz="2000" dirty="0"/>
          </a:p>
        </p:txBody>
      </p:sp>
      <p:sp>
        <p:nvSpPr>
          <p:cNvPr id="9" name="1 Título"/>
          <p:cNvSpPr txBox="1">
            <a:spLocks/>
          </p:cNvSpPr>
          <p:nvPr/>
        </p:nvSpPr>
        <p:spPr>
          <a:xfrm>
            <a:off x="0" y="-92667"/>
            <a:ext cx="10693400" cy="857250"/>
          </a:xfrm>
          <a:prstGeom prst="rect">
            <a:avLst/>
          </a:prstGeom>
        </p:spPr>
        <p:txBody>
          <a:bodyPr vert="horz" lIns="104233" tIns="52116" rIns="104233" bIns="52116" rtlCol="0" anchor="ctr">
            <a:normAutofit/>
          </a:bodyPr>
          <a:lstStyle/>
          <a:p>
            <a:pPr lvl="0" algn="ctr">
              <a:spcBef>
                <a:spcPct val="0"/>
              </a:spcBef>
              <a:defRPr/>
            </a:pPr>
            <a:r>
              <a:rPr lang="es-ES" sz="2800" b="1" dirty="0" smtClean="0"/>
              <a:t>Referéndum en Cataluña</a:t>
            </a:r>
            <a:endParaRPr lang="es-ES" sz="2800" b="1" dirty="0"/>
          </a:p>
        </p:txBody>
      </p:sp>
    </p:spTree>
    <p:extLst>
      <p:ext uri="{BB962C8B-B14F-4D97-AF65-F5344CB8AC3E}">
        <p14:creationId xmlns:p14="http://schemas.microsoft.com/office/powerpoint/2010/main" xmlns="" val="3755063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631793" y="1142375"/>
            <a:ext cx="7572428" cy="2308308"/>
          </a:xfrm>
          <a:prstGeom prst="rect">
            <a:avLst/>
          </a:prstGeom>
          <a:noFill/>
          <a:ln w="9525">
            <a:noFill/>
            <a:miter lim="800000"/>
            <a:headEnd/>
            <a:tailEnd/>
          </a:ln>
          <a:effectLst/>
        </p:spPr>
        <p:txBody>
          <a:bodyPr vert="horz" wrap="square" lIns="91424" tIns="45712" rIns="91424" bIns="45712" numCol="1" anchor="ctr" anchorCtr="0" compatLnSpc="1">
            <a:prstTxWarp prst="textNoShape">
              <a:avLst/>
            </a:prstTxWarp>
            <a:spAutoFit/>
          </a:bodyPr>
          <a:lstStyle/>
          <a:p>
            <a:pPr algn="just" defTabSz="914239" fontAlgn="base">
              <a:spcBef>
                <a:spcPct val="0"/>
              </a:spcBef>
              <a:spcAft>
                <a:spcPct val="0"/>
              </a:spcAft>
            </a:pPr>
            <a:r>
              <a:rPr lang="es-ES" sz="1800" b="1" dirty="0">
                <a:ea typeface="Times New Roman" pitchFamily="18" charset="0"/>
                <a:cs typeface="Times New Roman" pitchFamily="18" charset="0"/>
              </a:rPr>
              <a:t>Sobre </a:t>
            </a:r>
            <a:r>
              <a:rPr lang="es-ES" sz="1800" b="1" dirty="0" err="1">
                <a:ea typeface="Times New Roman" pitchFamily="18" charset="0"/>
                <a:cs typeface="Times New Roman" pitchFamily="18" charset="0"/>
              </a:rPr>
              <a:t>D’Alessio</a:t>
            </a:r>
            <a:r>
              <a:rPr lang="es-ES" sz="1800" b="1" dirty="0">
                <a:ea typeface="Times New Roman" pitchFamily="18" charset="0"/>
                <a:cs typeface="Times New Roman" pitchFamily="18" charset="0"/>
              </a:rPr>
              <a:t> IROL</a:t>
            </a:r>
            <a:r>
              <a:rPr lang="es-ES" sz="1800" dirty="0">
                <a:ea typeface="Times New Roman" pitchFamily="18" charset="0"/>
                <a:cs typeface="Times New Roman" pitchFamily="18" charset="0"/>
              </a:rPr>
              <a:t>: empresa argentina dedicada a investigaciones de mercado y asesoramiento en estrategia, comunicación y marketing tanto en América Latina como para el mercado hispano en los EE.UU., con más de 30 años de presencia nacional e internacional. IRAM e </a:t>
            </a:r>
            <a:r>
              <a:rPr lang="es-ES" sz="1800" dirty="0" err="1">
                <a:ea typeface="Times New Roman" pitchFamily="18" charset="0"/>
                <a:cs typeface="Times New Roman" pitchFamily="18" charset="0"/>
              </a:rPr>
              <a:t>IQNet</a:t>
            </a:r>
            <a:r>
              <a:rPr lang="es-ES" sz="1800" dirty="0">
                <a:ea typeface="Times New Roman" pitchFamily="18" charset="0"/>
                <a:cs typeface="Times New Roman" pitchFamily="18" charset="0"/>
              </a:rPr>
              <a:t> le otorgaron la certificación ISO 9001:2000 por su Gestión de la Calidad en el Desarrollo del Procedimiento de Investigación. </a:t>
            </a:r>
            <a:endParaRPr lang="es-ES" sz="1800" dirty="0" smtClean="0">
              <a:ea typeface="Times New Roman" pitchFamily="18" charset="0"/>
              <a:cs typeface="Times New Roman" pitchFamily="18" charset="0"/>
            </a:endParaRPr>
          </a:p>
          <a:p>
            <a:pPr algn="just" defTabSz="914239" fontAlgn="base">
              <a:spcBef>
                <a:spcPct val="0"/>
              </a:spcBef>
              <a:spcAft>
                <a:spcPct val="0"/>
              </a:spcAft>
            </a:pPr>
            <a:endParaRPr lang="es-ES" sz="1800" dirty="0"/>
          </a:p>
          <a:p>
            <a:pPr algn="just" defTabSz="914239" eaLnBrk="0" fontAlgn="base" hangingPunct="0">
              <a:spcBef>
                <a:spcPct val="0"/>
              </a:spcBef>
              <a:spcAft>
                <a:spcPct val="0"/>
              </a:spcAft>
            </a:pPr>
            <a:r>
              <a:rPr lang="en-US" sz="1800" dirty="0">
                <a:ea typeface="Times New Roman" pitchFamily="18" charset="0"/>
                <a:cs typeface="Times New Roman" pitchFamily="18" charset="0"/>
              </a:rPr>
              <a:t>www.dalessio.com.ar I     </a:t>
            </a:r>
            <a:r>
              <a:rPr lang="en-US" sz="1800" dirty="0" err="1">
                <a:ea typeface="Times New Roman" pitchFamily="18" charset="0"/>
                <a:cs typeface="Times New Roman" pitchFamily="18" charset="0"/>
              </a:rPr>
              <a:t>D’Alessio</a:t>
            </a:r>
            <a:r>
              <a:rPr lang="en-US" sz="1800" dirty="0">
                <a:ea typeface="Times New Roman" pitchFamily="18" charset="0"/>
                <a:cs typeface="Times New Roman" pitchFamily="18" charset="0"/>
              </a:rPr>
              <a:t> IROL |     @</a:t>
            </a:r>
            <a:r>
              <a:rPr lang="en-US" sz="1800" dirty="0" err="1">
                <a:ea typeface="Times New Roman" pitchFamily="18" charset="0"/>
                <a:cs typeface="Times New Roman" pitchFamily="18" charset="0"/>
              </a:rPr>
              <a:t>dalessioIROL</a:t>
            </a:r>
            <a:r>
              <a:rPr lang="en-US" sz="1800" dirty="0">
                <a:ea typeface="Times New Roman" pitchFamily="18" charset="0"/>
                <a:cs typeface="Times New Roman" pitchFamily="18" charset="0"/>
              </a:rPr>
              <a:t> |     </a:t>
            </a:r>
            <a:r>
              <a:rPr lang="en-US" sz="1800" dirty="0" err="1">
                <a:ea typeface="Times New Roman" pitchFamily="18" charset="0"/>
                <a:cs typeface="Times New Roman" pitchFamily="18" charset="0"/>
              </a:rPr>
              <a:t>D’Alessio</a:t>
            </a:r>
            <a:r>
              <a:rPr lang="en-US" sz="1800" dirty="0">
                <a:ea typeface="Times New Roman" pitchFamily="18" charset="0"/>
                <a:cs typeface="Times New Roman" pitchFamily="18" charset="0"/>
              </a:rPr>
              <a:t> IROL</a:t>
            </a:r>
            <a:endParaRPr lang="en-US" dirty="0"/>
          </a:p>
        </p:txBody>
      </p:sp>
      <p:pic>
        <p:nvPicPr>
          <p:cNvPr id="2051" name="Imagen 1" descr="facebook logo"/>
          <p:cNvPicPr>
            <a:picLocks noChangeAspect="1" noChangeArrowheads="1"/>
          </p:cNvPicPr>
          <p:nvPr/>
        </p:nvPicPr>
        <p:blipFill>
          <a:blip r:embed="rId2" cstate="print"/>
          <a:srcRect/>
          <a:stretch>
            <a:fillRect/>
          </a:stretch>
        </p:blipFill>
        <p:spPr bwMode="auto">
          <a:xfrm>
            <a:off x="2844685" y="3132559"/>
            <a:ext cx="216000" cy="216000"/>
          </a:xfrm>
          <a:prstGeom prst="rect">
            <a:avLst/>
          </a:prstGeom>
          <a:noFill/>
        </p:spPr>
      </p:pic>
      <p:pic>
        <p:nvPicPr>
          <p:cNvPr id="2050" name="Imagen 2" descr="twitter_logo"/>
          <p:cNvPicPr>
            <a:picLocks noChangeAspect="1" noChangeArrowheads="1"/>
          </p:cNvPicPr>
          <p:nvPr/>
        </p:nvPicPr>
        <p:blipFill>
          <a:blip r:embed="rId3" cstate="print"/>
          <a:srcRect/>
          <a:stretch>
            <a:fillRect/>
          </a:stretch>
        </p:blipFill>
        <p:spPr bwMode="auto">
          <a:xfrm>
            <a:off x="4559197" y="3134245"/>
            <a:ext cx="216000" cy="216000"/>
          </a:xfrm>
          <a:prstGeom prst="rect">
            <a:avLst/>
          </a:prstGeom>
          <a:noFill/>
        </p:spPr>
      </p:pic>
      <p:pic>
        <p:nvPicPr>
          <p:cNvPr id="2049" name="irc_ilrp_mut" descr="https://encrypted-tbn2.gstatic.com/images?q=tbn:ANd9GcSaR1HrB0FuOLEiUexTdkv-IBlfyaUId2fwegUNNZUQ_pIz1r6trByI6g"/>
          <p:cNvPicPr>
            <a:picLocks noChangeAspect="1" noChangeArrowheads="1"/>
          </p:cNvPicPr>
          <p:nvPr/>
        </p:nvPicPr>
        <p:blipFill>
          <a:blip r:embed="rId4" cstate="print"/>
          <a:srcRect/>
          <a:stretch>
            <a:fillRect/>
          </a:stretch>
        </p:blipFill>
        <p:spPr bwMode="auto">
          <a:xfrm>
            <a:off x="6346833" y="3134245"/>
            <a:ext cx="216000" cy="216000"/>
          </a:xfrm>
          <a:prstGeom prst="rect">
            <a:avLst/>
          </a:prstGeom>
          <a:noFill/>
        </p:spPr>
      </p:pic>
      <p:sp>
        <p:nvSpPr>
          <p:cNvPr id="2053" name="Rectangle 5"/>
          <p:cNvSpPr>
            <a:spLocks noChangeArrowheads="1"/>
          </p:cNvSpPr>
          <p:nvPr/>
        </p:nvSpPr>
        <p:spPr bwMode="auto">
          <a:xfrm>
            <a:off x="0" y="20859"/>
            <a:ext cx="184698" cy="415482"/>
          </a:xfrm>
          <a:prstGeom prst="rect">
            <a:avLst/>
          </a:prstGeom>
          <a:noFill/>
          <a:ln w="9525">
            <a:noFill/>
            <a:miter lim="800000"/>
            <a:headEnd/>
            <a:tailEnd/>
          </a:ln>
          <a:effectLst/>
        </p:spPr>
        <p:txBody>
          <a:bodyPr vert="horz" wrap="none" lIns="91424" tIns="45712" rIns="91424" bIns="45712" numCol="1" anchor="ctr" anchorCtr="0" compatLnSpc="1">
            <a:prstTxWarp prst="textNoShape">
              <a:avLst/>
            </a:prstTxWarp>
            <a:spAutoFit/>
          </a:bodyPr>
          <a:lstStyle/>
          <a:p>
            <a:endParaRPr lang="es-ES"/>
          </a:p>
        </p:txBody>
      </p:sp>
      <p:pic>
        <p:nvPicPr>
          <p:cNvPr id="12" name="Imagen 31" descr="IRAM-IQNET"/>
          <p:cNvPicPr>
            <a:picLocks noChangeAspect="1" noChangeArrowheads="1"/>
          </p:cNvPicPr>
          <p:nvPr/>
        </p:nvPicPr>
        <p:blipFill>
          <a:blip r:embed="rId5" cstate="print"/>
          <a:srcRect l="4167" t="6505" r="2975" b="11382"/>
          <a:stretch>
            <a:fillRect/>
          </a:stretch>
        </p:blipFill>
        <p:spPr bwMode="auto">
          <a:xfrm>
            <a:off x="8275658" y="1383363"/>
            <a:ext cx="1204913" cy="776287"/>
          </a:xfrm>
          <a:prstGeom prst="rect">
            <a:avLst/>
          </a:prstGeom>
          <a:ln>
            <a:noFill/>
          </a:ln>
          <a:effectLst>
            <a:outerShdw blurRad="292100" dist="139700" dir="2700000" algn="tl" rotWithShape="0">
              <a:srgbClr val="333333">
                <a:alpha val="65000"/>
              </a:srgbClr>
            </a:outerShdw>
          </a:effectLst>
        </p:spPr>
      </p:pic>
      <p:sp>
        <p:nvSpPr>
          <p:cNvPr id="13" name="12 Rectángulo"/>
          <p:cNvSpPr/>
          <p:nvPr/>
        </p:nvSpPr>
        <p:spPr>
          <a:xfrm>
            <a:off x="631792" y="3898529"/>
            <a:ext cx="7500990" cy="2031309"/>
          </a:xfrm>
          <a:prstGeom prst="rect">
            <a:avLst/>
          </a:prstGeom>
        </p:spPr>
        <p:txBody>
          <a:bodyPr wrap="square" lIns="91424" tIns="45712" rIns="91424" bIns="45712">
            <a:spAutoFit/>
          </a:bodyPr>
          <a:lstStyle/>
          <a:p>
            <a:r>
              <a:rPr lang="es-ES" sz="1800" b="1" dirty="0">
                <a:ea typeface="Times New Roman" pitchFamily="18" charset="0"/>
                <a:cs typeface="Times New Roman" pitchFamily="18" charset="0"/>
              </a:rPr>
              <a:t>Sobre </a:t>
            </a:r>
            <a:r>
              <a:rPr lang="es-ES" sz="1800" b="1" dirty="0" err="1">
                <a:ea typeface="Times New Roman" pitchFamily="18" charset="0"/>
                <a:cs typeface="Times New Roman" pitchFamily="18" charset="0"/>
              </a:rPr>
              <a:t>Berensztein</a:t>
            </a:r>
            <a:r>
              <a:rPr lang="es-ES" sz="1800" b="1" dirty="0">
                <a:ea typeface="Times New Roman" pitchFamily="18" charset="0"/>
                <a:cs typeface="Times New Roman" pitchFamily="18" charset="0"/>
              </a:rPr>
              <a:t>®: </a:t>
            </a:r>
            <a:r>
              <a:rPr lang="es-ES" sz="1800" dirty="0">
                <a:ea typeface="Times New Roman" pitchFamily="18" charset="0"/>
                <a:cs typeface="Times New Roman" pitchFamily="18" charset="0"/>
              </a:rPr>
              <a:t>consultora argentina de análisis político estratégico que provee una mirada externa e independiente para comprender las dinámicas sociales y predecir su impacto en la vida de las personas y de las empresas. Nuestros servicios profesionales están concebidos como un insumo clave para la toma de decisiones de líderes y organizaciones </a:t>
            </a:r>
          </a:p>
          <a:p>
            <a:endParaRPr lang="es-ES" sz="1800" dirty="0"/>
          </a:p>
          <a:p>
            <a:r>
              <a:rPr lang="en-US" sz="1800" dirty="0"/>
              <a:t>www.berensztein.com I     </a:t>
            </a:r>
            <a:r>
              <a:rPr lang="en-US" sz="1800" dirty="0" err="1"/>
              <a:t>Berensztein</a:t>
            </a:r>
            <a:r>
              <a:rPr lang="en-US" sz="1800" dirty="0"/>
              <a:t>® I     @</a:t>
            </a:r>
            <a:r>
              <a:rPr lang="en-US" sz="1800" dirty="0" err="1"/>
              <a:t>Berensztein</a:t>
            </a:r>
            <a:r>
              <a:rPr lang="en-US" sz="1800" dirty="0"/>
              <a:t>® I     @</a:t>
            </a:r>
            <a:r>
              <a:rPr lang="en-US" sz="1800" dirty="0" err="1"/>
              <a:t>sberensztein</a:t>
            </a:r>
            <a:endParaRPr lang="es-ES" sz="1800" dirty="0"/>
          </a:p>
        </p:txBody>
      </p:sp>
      <p:pic>
        <p:nvPicPr>
          <p:cNvPr id="14" name="irc_ilrp_mut" descr="https://encrypted-tbn2.gstatic.com/images?q=tbn:ANd9GcSaR1HrB0FuOLEiUexTdkv-IBlfyaUId2fwegUNNZUQ_pIz1r6trByI6g"/>
          <p:cNvPicPr>
            <a:picLocks noChangeAspect="1" noChangeArrowheads="1"/>
          </p:cNvPicPr>
          <p:nvPr/>
        </p:nvPicPr>
        <p:blipFill>
          <a:blip r:embed="rId4" cstate="print"/>
          <a:srcRect/>
          <a:stretch>
            <a:fillRect/>
          </a:stretch>
        </p:blipFill>
        <p:spPr bwMode="auto">
          <a:xfrm>
            <a:off x="6273709" y="5580831"/>
            <a:ext cx="216000" cy="216000"/>
          </a:xfrm>
          <a:prstGeom prst="rect">
            <a:avLst/>
          </a:prstGeom>
          <a:noFill/>
        </p:spPr>
      </p:pic>
      <p:pic>
        <p:nvPicPr>
          <p:cNvPr id="15" name="Imagen 2" descr="twitter_logo"/>
          <p:cNvPicPr>
            <a:picLocks noChangeAspect="1" noChangeArrowheads="1"/>
          </p:cNvPicPr>
          <p:nvPr/>
        </p:nvPicPr>
        <p:blipFill>
          <a:blip r:embed="rId3" cstate="print"/>
          <a:srcRect/>
          <a:stretch>
            <a:fillRect/>
          </a:stretch>
        </p:blipFill>
        <p:spPr bwMode="auto">
          <a:xfrm>
            <a:off x="4489445" y="5580831"/>
            <a:ext cx="216000" cy="216000"/>
          </a:xfrm>
          <a:prstGeom prst="rect">
            <a:avLst/>
          </a:prstGeom>
          <a:noFill/>
        </p:spPr>
      </p:pic>
      <p:pic>
        <p:nvPicPr>
          <p:cNvPr id="16" name="Imagen 1" descr="facebook logo"/>
          <p:cNvPicPr>
            <a:picLocks noChangeAspect="1" noChangeArrowheads="1"/>
          </p:cNvPicPr>
          <p:nvPr/>
        </p:nvPicPr>
        <p:blipFill>
          <a:blip r:embed="rId2" cstate="print"/>
          <a:srcRect/>
          <a:stretch>
            <a:fillRect/>
          </a:stretch>
        </p:blipFill>
        <p:spPr bwMode="auto">
          <a:xfrm>
            <a:off x="2917809" y="5650583"/>
            <a:ext cx="216000" cy="216000"/>
          </a:xfrm>
          <a:prstGeom prst="rect">
            <a:avLst/>
          </a:prstGeom>
          <a:noFill/>
        </p:spPr>
      </p:pic>
      <p:sp>
        <p:nvSpPr>
          <p:cNvPr id="17" name="1 Marcador de número de diapositiva"/>
          <p:cNvSpPr>
            <a:spLocks noGrp="1"/>
          </p:cNvSpPr>
          <p:nvPr>
            <p:ph type="sldNum" sz="quarter" idx="12"/>
          </p:nvPr>
        </p:nvSpPr>
        <p:spPr>
          <a:xfrm>
            <a:off x="9764773" y="-53234"/>
            <a:ext cx="810196" cy="401637"/>
          </a:xfrm>
        </p:spPr>
        <p:txBody>
          <a:bodyPr/>
          <a:lstStyle/>
          <a:p>
            <a:fld id="{3EAA32B2-76B9-4B07-9B6B-DB4CCB5882FA}" type="slidenum">
              <a:rPr lang="es-ES" smtClean="0">
                <a:solidFill>
                  <a:prstClr val="black">
                    <a:lumMod val="65000"/>
                    <a:lumOff val="35000"/>
                  </a:prstClr>
                </a:solidFill>
              </a:rPr>
              <a:pPr/>
              <a:t>6</a:t>
            </a:fld>
            <a:endParaRPr lang="es-ES" dirty="0">
              <a:solidFill>
                <a:prstClr val="black">
                  <a:lumMod val="65000"/>
                  <a:lumOff val="35000"/>
                </a:prst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x1- 07--Monitor_Nacio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a:noFill/>
        </a:ln>
        <a:effectLst>
          <a:outerShdw blurRad="50800" dist="38100" dir="2700000" algn="tl" rotWithShape="0">
            <a:prstClr val="black">
              <a:alpha val="40000"/>
            </a:prstClr>
          </a:outerShdw>
        </a:effectLst>
      </a:spPr>
      <a:bodyPr rtlCol="0" anchor="ctr"/>
      <a:lstStyle>
        <a:defPPr>
          <a:defRPr sz="2000" b="1" dirty="0" smtClean="0"/>
        </a:defPPr>
      </a:lstStyle>
      <a:style>
        <a:lnRef idx="2">
          <a:schemeClr val="accent3"/>
        </a:lnRef>
        <a:fillRef idx="1">
          <a:schemeClr val="lt1"/>
        </a:fillRef>
        <a:effectRef idx="0">
          <a:schemeClr val="accent3"/>
        </a:effectRef>
        <a:fontRef idx="minor">
          <a:schemeClr val="dk1"/>
        </a:fontRef>
      </a:style>
    </a:spDef>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2x1- 07--Monitor_Nacional</Template>
  <TotalTime>5863</TotalTime>
  <Words>435</Words>
  <Application>Microsoft Office PowerPoint</Application>
  <PresentationFormat>Personalizado</PresentationFormat>
  <Paragraphs>77</Paragraphs>
  <Slides>6</Slides>
  <Notes>0</Notes>
  <HiddenSlides>0</HiddenSlides>
  <MMClips>0</MMClips>
  <ScaleCrop>false</ScaleCrop>
  <HeadingPairs>
    <vt:vector size="4" baseType="variant">
      <vt:variant>
        <vt:lpstr>Tema</vt:lpstr>
      </vt:variant>
      <vt:variant>
        <vt:i4>4</vt:i4>
      </vt:variant>
      <vt:variant>
        <vt:lpstr>Títulos de diapositiva</vt:lpstr>
      </vt:variant>
      <vt:variant>
        <vt:i4>6</vt:i4>
      </vt:variant>
    </vt:vector>
  </HeadingPairs>
  <TitlesOfParts>
    <vt:vector size="10" baseType="lpstr">
      <vt:lpstr>2x1- 07--Monitor_Nacional</vt:lpstr>
      <vt:lpstr>3_Diseño personalizado</vt:lpstr>
      <vt:lpstr>1_Tema de Office</vt:lpstr>
      <vt:lpstr>4_Diseño personalizado</vt:lpstr>
      <vt:lpstr>Diapositiva 1</vt:lpstr>
      <vt:lpstr>Diapositiva 2</vt:lpstr>
      <vt:lpstr>Diapositiva 3</vt:lpstr>
      <vt:lpstr>Diapositiva 4</vt:lpstr>
      <vt:lpstr>Diapositiva 5</vt:lpstr>
      <vt:lpstr>Diapositiva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Josefina Llaurado</dc:creator>
  <cp:lastModifiedBy>mblaiotta</cp:lastModifiedBy>
  <cp:revision>1700</cp:revision>
  <cp:lastPrinted>2017-08-31T16:21:08Z</cp:lastPrinted>
  <dcterms:created xsi:type="dcterms:W3CDTF">2017-05-12T12:17:34Z</dcterms:created>
  <dcterms:modified xsi:type="dcterms:W3CDTF">2017-09-29T17:34:48Z</dcterms:modified>
</cp:coreProperties>
</file>